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y="5143500" cx="9144000"/>
  <p:notesSz cx="6858000" cy="9144000"/>
  <p:embeddedFontLst>
    <p:embeddedFont>
      <p:font typeface="Roboto"/>
      <p:regular r:id="rId24"/>
      <p:bold r:id="rId25"/>
      <p:italic r:id="rId26"/>
      <p:boldItalic r:id="rId27"/>
    </p:embeddedFont>
    <p:embeddedFont>
      <p:font typeface="Montserrat"/>
      <p:regular r:id="rId28"/>
      <p:bold r:id="rId29"/>
      <p:italic r:id="rId30"/>
      <p:boldItalic r:id="rId31"/>
    </p:embeddedFont>
    <p:embeddedFont>
      <p:font typeface="Lato"/>
      <p:regular r:id="rId32"/>
      <p:bold r:id="rId33"/>
      <p:italic r:id="rId34"/>
      <p:boldItalic r:id="rId35"/>
    </p:embeddedFont>
    <p:embeddedFont>
      <p:font typeface="Viga"/>
      <p:regular r:id="rId36"/>
    </p:embeddedFont>
    <p:embeddedFont>
      <p:font typeface="Oswald"/>
      <p:regular r:id="rId37"/>
      <p:bold r:id="rId38"/>
    </p:embeddedFont>
    <p:embeddedFont>
      <p:font typeface="DM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9C46DAB-427C-4CB9-8207-267B827DC162}">
  <a:tblStyle styleId="{99C46DAB-427C-4CB9-8207-267B827DC162}"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MSans-bold.fntdata"/><Relationship Id="rId20" Type="http://schemas.openxmlformats.org/officeDocument/2006/relationships/slide" Target="slides/slide13.xml"/><Relationship Id="rId42" Type="http://schemas.openxmlformats.org/officeDocument/2006/relationships/font" Target="fonts/DMSans-boldItalic.fntdata"/><Relationship Id="rId41" Type="http://schemas.openxmlformats.org/officeDocument/2006/relationships/font" Target="fonts/DMSans-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font" Target="fonts/Roboto-regular.fntdata"/><Relationship Id="rId23" Type="http://schemas.openxmlformats.org/officeDocument/2006/relationships/slide" Target="slides/slide1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Montserrat-regular.fntdata"/><Relationship Id="rId27"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Montserrat-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4.xml"/><Relationship Id="rId33" Type="http://schemas.openxmlformats.org/officeDocument/2006/relationships/font" Target="fonts/Lato-bold.fntdata"/><Relationship Id="rId10" Type="http://schemas.openxmlformats.org/officeDocument/2006/relationships/slide" Target="slides/slide3.xml"/><Relationship Id="rId32" Type="http://schemas.openxmlformats.org/officeDocument/2006/relationships/font" Target="fonts/Lato-regular.fntdata"/><Relationship Id="rId13" Type="http://schemas.openxmlformats.org/officeDocument/2006/relationships/slide" Target="slides/slide6.xml"/><Relationship Id="rId35" Type="http://schemas.openxmlformats.org/officeDocument/2006/relationships/font" Target="fonts/Lato-boldItalic.fntdata"/><Relationship Id="rId12" Type="http://schemas.openxmlformats.org/officeDocument/2006/relationships/slide" Target="slides/slide5.xml"/><Relationship Id="rId34" Type="http://schemas.openxmlformats.org/officeDocument/2006/relationships/font" Target="fonts/Lato-italic.fntdata"/><Relationship Id="rId15" Type="http://schemas.openxmlformats.org/officeDocument/2006/relationships/slide" Target="slides/slide8.xml"/><Relationship Id="rId37" Type="http://schemas.openxmlformats.org/officeDocument/2006/relationships/font" Target="fonts/Oswald-regular.fntdata"/><Relationship Id="rId14" Type="http://schemas.openxmlformats.org/officeDocument/2006/relationships/slide" Target="slides/slide7.xml"/><Relationship Id="rId36" Type="http://schemas.openxmlformats.org/officeDocument/2006/relationships/font" Target="fonts/Viga-regular.fntdata"/><Relationship Id="rId17" Type="http://schemas.openxmlformats.org/officeDocument/2006/relationships/slide" Target="slides/slide10.xml"/><Relationship Id="rId39" Type="http://schemas.openxmlformats.org/officeDocument/2006/relationships/font" Target="fonts/DMSans-regular.fntdata"/><Relationship Id="rId16" Type="http://schemas.openxmlformats.org/officeDocument/2006/relationships/slide" Target="slides/slide9.xml"/><Relationship Id="rId38" Type="http://schemas.openxmlformats.org/officeDocument/2006/relationships/font" Target="fonts/Oswald-bold.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jpg>
</file>

<file path=ppt/media/image19.jpg>
</file>

<file path=ppt/media/image2.jpg>
</file>

<file path=ppt/media/image20.png>
</file>

<file path=ppt/media/image21.png>
</file>

<file path=ppt/media/image22.jpg>
</file>

<file path=ppt/media/image23.jpg>
</file>

<file path=ppt/media/image24.png>
</file>

<file path=ppt/media/image25.jpg>
</file>

<file path=ppt/media/image26.png>
</file>

<file path=ppt/media/image27.png>
</file>

<file path=ppt/media/image28.jpg>
</file>

<file path=ppt/media/image29.png>
</file>

<file path=ppt/media/image3.png>
</file>

<file path=ppt/media/image30.png>
</file>

<file path=ppt/media/image31.jp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8cb37e82bd_0_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8cb37e82bd_0_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8cb37e82bd_0_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8cb37e82bd_0_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97142650b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97142650b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8cb6dc8815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8cb6dc8815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994789c67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994789c67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8cb6dc881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8cb6dc881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97142650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97142650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8cb37e82bd_0_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8cb37e82bd_0_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8d2e10962a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8d2e10962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8cb37e82bd_0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8cb37e82bd_0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 Id="rId3" Type="http://schemas.openxmlformats.org/officeDocument/2006/relationships/image" Target="../media/image3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8" name="Shape 228"/>
        <p:cNvGrpSpPr/>
        <p:nvPr/>
      </p:nvGrpSpPr>
      <p:grpSpPr>
        <a:xfrm>
          <a:off x="0" y="0"/>
          <a:ext cx="0" cy="0"/>
          <a:chOff x="0" y="0"/>
          <a:chExt cx="0" cy="0"/>
        </a:xfrm>
      </p:grpSpPr>
      <p:sp>
        <p:nvSpPr>
          <p:cNvPr id="229" name="Google Shape;229;p1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30" name="Google Shape;230;p1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1" name="Google Shape;231;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2" name="Shape 232"/>
        <p:cNvGrpSpPr/>
        <p:nvPr/>
      </p:nvGrpSpPr>
      <p:grpSpPr>
        <a:xfrm>
          <a:off x="0" y="0"/>
          <a:ext cx="0" cy="0"/>
          <a:chOff x="0" y="0"/>
          <a:chExt cx="0" cy="0"/>
        </a:xfrm>
      </p:grpSpPr>
      <p:sp>
        <p:nvSpPr>
          <p:cNvPr id="233" name="Google Shape;233;p1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4" name="Google Shape;234;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5" name="Shape 235"/>
        <p:cNvGrpSpPr/>
        <p:nvPr/>
      </p:nvGrpSpPr>
      <p:grpSpPr>
        <a:xfrm>
          <a:off x="0" y="0"/>
          <a:ext cx="0" cy="0"/>
          <a:chOff x="0" y="0"/>
          <a:chExt cx="0" cy="0"/>
        </a:xfrm>
      </p:grpSpPr>
      <p:sp>
        <p:nvSpPr>
          <p:cNvPr id="236" name="Google Shape;236;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7" name="Google Shape;237;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8" name="Google Shape;23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9" name="Shape 239"/>
        <p:cNvGrpSpPr/>
        <p:nvPr/>
      </p:nvGrpSpPr>
      <p:grpSpPr>
        <a:xfrm>
          <a:off x="0" y="0"/>
          <a:ext cx="0" cy="0"/>
          <a:chOff x="0" y="0"/>
          <a:chExt cx="0" cy="0"/>
        </a:xfrm>
      </p:grpSpPr>
      <p:sp>
        <p:nvSpPr>
          <p:cNvPr id="240" name="Google Shape;240;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1" name="Google Shape;241;p2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2" name="Google Shape;242;p2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3" name="Google Shape;243;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4" name="Shape 244"/>
        <p:cNvGrpSpPr/>
        <p:nvPr/>
      </p:nvGrpSpPr>
      <p:grpSpPr>
        <a:xfrm>
          <a:off x="0" y="0"/>
          <a:ext cx="0" cy="0"/>
          <a:chOff x="0" y="0"/>
          <a:chExt cx="0" cy="0"/>
        </a:xfrm>
      </p:grpSpPr>
      <p:sp>
        <p:nvSpPr>
          <p:cNvPr id="245" name="Google Shape;245;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6" name="Google Shape;246;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7" name="Shape 247"/>
        <p:cNvGrpSpPr/>
        <p:nvPr/>
      </p:nvGrpSpPr>
      <p:grpSpPr>
        <a:xfrm>
          <a:off x="0" y="0"/>
          <a:ext cx="0" cy="0"/>
          <a:chOff x="0" y="0"/>
          <a:chExt cx="0" cy="0"/>
        </a:xfrm>
      </p:grpSpPr>
      <p:sp>
        <p:nvSpPr>
          <p:cNvPr id="248" name="Google Shape;248;p2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9" name="Google Shape;249;p2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50" name="Google Shape;250;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1" name="Shape 251"/>
        <p:cNvGrpSpPr/>
        <p:nvPr/>
      </p:nvGrpSpPr>
      <p:grpSpPr>
        <a:xfrm>
          <a:off x="0" y="0"/>
          <a:ext cx="0" cy="0"/>
          <a:chOff x="0" y="0"/>
          <a:chExt cx="0" cy="0"/>
        </a:xfrm>
      </p:grpSpPr>
      <p:sp>
        <p:nvSpPr>
          <p:cNvPr id="252" name="Google Shape;252;p24"/>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53" name="Google Shape;253;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4" name="Shape 254"/>
        <p:cNvGrpSpPr/>
        <p:nvPr/>
      </p:nvGrpSpPr>
      <p:grpSpPr>
        <a:xfrm>
          <a:off x="0" y="0"/>
          <a:ext cx="0" cy="0"/>
          <a:chOff x="0" y="0"/>
          <a:chExt cx="0" cy="0"/>
        </a:xfrm>
      </p:grpSpPr>
      <p:sp>
        <p:nvSpPr>
          <p:cNvPr id="255" name="Google Shape;255;p2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5"/>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57" name="Google Shape;257;p25"/>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58" name="Google Shape;258;p25"/>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59" name="Google Shape;259;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0" name="Shape 260"/>
        <p:cNvGrpSpPr/>
        <p:nvPr/>
      </p:nvGrpSpPr>
      <p:grpSpPr>
        <a:xfrm>
          <a:off x="0" y="0"/>
          <a:ext cx="0" cy="0"/>
          <a:chOff x="0" y="0"/>
          <a:chExt cx="0" cy="0"/>
        </a:xfrm>
      </p:grpSpPr>
      <p:sp>
        <p:nvSpPr>
          <p:cNvPr id="261" name="Google Shape;261;p26"/>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262" name="Google Shape;262;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3" name="Shape 263"/>
        <p:cNvGrpSpPr/>
        <p:nvPr/>
      </p:nvGrpSpPr>
      <p:grpSpPr>
        <a:xfrm>
          <a:off x="0" y="0"/>
          <a:ext cx="0" cy="0"/>
          <a:chOff x="0" y="0"/>
          <a:chExt cx="0" cy="0"/>
        </a:xfrm>
      </p:grpSpPr>
      <p:sp>
        <p:nvSpPr>
          <p:cNvPr id="264" name="Google Shape;264;p27"/>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65" name="Google Shape;265;p27"/>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266" name="Google Shape;266;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7" name="Shape 267"/>
        <p:cNvGrpSpPr/>
        <p:nvPr/>
      </p:nvGrpSpPr>
      <p:grpSpPr>
        <a:xfrm>
          <a:off x="0" y="0"/>
          <a:ext cx="0" cy="0"/>
          <a:chOff x="0" y="0"/>
          <a:chExt cx="0" cy="0"/>
        </a:xfrm>
      </p:grpSpPr>
      <p:sp>
        <p:nvSpPr>
          <p:cNvPr id="268" name="Google Shape;268;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6.xml"/><Relationship Id="rId10" Type="http://schemas.openxmlformats.org/officeDocument/2006/relationships/slideLayout" Target="../slideLayouts/slideLayout25.xml"/><Relationship Id="rId12" Type="http://schemas.openxmlformats.org/officeDocument/2006/relationships/theme" Target="../theme/theme1.xml"/><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9" Type="http://schemas.openxmlformats.org/officeDocument/2006/relationships/slideLayout" Target="../slideLayouts/slideLayout24.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24" name="Shape 224"/>
        <p:cNvGrpSpPr/>
        <p:nvPr/>
      </p:nvGrpSpPr>
      <p:grpSpPr>
        <a:xfrm>
          <a:off x="0" y="0"/>
          <a:ext cx="0" cy="0"/>
          <a:chOff x="0" y="0"/>
          <a:chExt cx="0" cy="0"/>
        </a:xfrm>
      </p:grpSpPr>
      <p:sp>
        <p:nvSpPr>
          <p:cNvPr id="225" name="Google Shape;225;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26" name="Google Shape;226;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227" name="Google Shape;22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20.png"/><Relationship Id="rId5" Type="http://schemas.openxmlformats.org/officeDocument/2006/relationships/image" Target="../media/image2.jpg"/><Relationship Id="rId6"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26.png"/><Relationship Id="rId4" Type="http://schemas.openxmlformats.org/officeDocument/2006/relationships/image" Target="../media/image3.png"/><Relationship Id="rId5" Type="http://schemas.openxmlformats.org/officeDocument/2006/relationships/image" Target="../media/image16.png"/><Relationship Id="rId6" Type="http://schemas.openxmlformats.org/officeDocument/2006/relationships/image" Target="../media/image17.png"/></Relationships>
</file>

<file path=ppt/slides/_rels/slide13.xml.rels><?xml version="1.0" encoding="UTF-8" standalone="yes"?><Relationships xmlns="http://schemas.openxmlformats.org/package/2006/relationships"><Relationship Id="rId10" Type="http://schemas.openxmlformats.org/officeDocument/2006/relationships/image" Target="../media/image31.jpg"/><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5.jpg"/><Relationship Id="rId4" Type="http://schemas.openxmlformats.org/officeDocument/2006/relationships/image" Target="../media/image18.jpg"/><Relationship Id="rId9" Type="http://schemas.openxmlformats.org/officeDocument/2006/relationships/image" Target="../media/image25.jpg"/><Relationship Id="rId5" Type="http://schemas.openxmlformats.org/officeDocument/2006/relationships/image" Target="../media/image28.jpg"/><Relationship Id="rId6" Type="http://schemas.openxmlformats.org/officeDocument/2006/relationships/image" Target="../media/image19.jpg"/><Relationship Id="rId7" Type="http://schemas.openxmlformats.org/officeDocument/2006/relationships/image" Target="../media/image22.jpg"/><Relationship Id="rId8" Type="http://schemas.openxmlformats.org/officeDocument/2006/relationships/image" Target="../media/image2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27.png"/><Relationship Id="rId4" Type="http://schemas.openxmlformats.org/officeDocument/2006/relationships/image" Target="../media/image24.png"/><Relationship Id="rId5" Type="http://schemas.openxmlformats.org/officeDocument/2006/relationships/image" Target="../media/image29.png"/><Relationship Id="rId6" Type="http://schemas.openxmlformats.org/officeDocument/2006/relationships/image" Target="../media/image21.png"/><Relationship Id="rId7" Type="http://schemas.openxmlformats.org/officeDocument/2006/relationships/hyperlink" Target="https://www.tensorflow.org/lite/models/text_classification/overview"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hyperlink" Target="https://github.com/Tesseractpy/Tesseractpy/blob/master/Whatsapp.apk" TargetMode="External"/><Relationship Id="rId4" Type="http://schemas.openxmlformats.org/officeDocument/2006/relationships/hyperlink" Target="https://drive.google.com/file/d/1LIq4VCGzQF33yMfFtMo3zmfbVjhaQSEL/view?usp=sharing" TargetMode="External"/><Relationship Id="rId5" Type="http://schemas.openxmlformats.org/officeDocument/2006/relationships/hyperlink" Target="https://github.com/Tesseractpy/Tesseractpy"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pic>
        <p:nvPicPr>
          <p:cNvPr id="273" name="Google Shape;273;p2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38"/>
          <p:cNvSpPr txBox="1"/>
          <p:nvPr>
            <p:ph type="title"/>
          </p:nvPr>
        </p:nvSpPr>
        <p:spPr>
          <a:xfrm>
            <a:off x="780750" y="137175"/>
            <a:ext cx="8120700" cy="6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800" u="sng">
                <a:latin typeface="Arial"/>
                <a:ea typeface="Arial"/>
                <a:cs typeface="Arial"/>
                <a:sym typeface="Arial"/>
              </a:rPr>
              <a:t>How we Overcome those Difficulties</a:t>
            </a:r>
            <a:endParaRPr b="1" sz="2800">
              <a:latin typeface="Arial"/>
              <a:ea typeface="Arial"/>
              <a:cs typeface="Arial"/>
              <a:sym typeface="Arial"/>
            </a:endParaRPr>
          </a:p>
          <a:p>
            <a:pPr indent="0" lvl="0" marL="0" rtl="0" algn="l">
              <a:spcBef>
                <a:spcPts val="0"/>
              </a:spcBef>
              <a:spcAft>
                <a:spcPts val="0"/>
              </a:spcAft>
              <a:buNone/>
            </a:pPr>
            <a:r>
              <a:t/>
            </a:r>
            <a:endParaRPr/>
          </a:p>
        </p:txBody>
      </p:sp>
      <p:sp>
        <p:nvSpPr>
          <p:cNvPr id="417" name="Google Shape;417;p38"/>
          <p:cNvSpPr txBox="1"/>
          <p:nvPr/>
        </p:nvSpPr>
        <p:spPr>
          <a:xfrm>
            <a:off x="540250" y="1970750"/>
            <a:ext cx="2756700" cy="824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2000">
                <a:solidFill>
                  <a:srgbClr val="FFFFFF"/>
                </a:solidFill>
              </a:rPr>
              <a:t>TF Lite</a:t>
            </a:r>
            <a:r>
              <a:rPr lang="en-GB" sz="2000">
                <a:solidFill>
                  <a:srgbClr val="FFFFFF"/>
                </a:solidFill>
              </a:rPr>
              <a:t> Model</a:t>
            </a:r>
            <a:endParaRPr sz="1600">
              <a:solidFill>
                <a:srgbClr val="FFFFFF"/>
              </a:solidFill>
            </a:endParaRPr>
          </a:p>
        </p:txBody>
      </p:sp>
      <p:cxnSp>
        <p:nvCxnSpPr>
          <p:cNvPr id="418" name="Google Shape;418;p38"/>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419" name="Google Shape;419;p38"/>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420" name="Google Shape;420;p38"/>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421" name="Google Shape;421;p38"/>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422" name="Google Shape;422;p38"/>
          <p:cNvSpPr txBox="1"/>
          <p:nvPr/>
        </p:nvSpPr>
        <p:spPr>
          <a:xfrm>
            <a:off x="540250" y="3350711"/>
            <a:ext cx="3332700" cy="902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2000">
                <a:solidFill>
                  <a:srgbClr val="FFFFFF"/>
                </a:solidFill>
              </a:rPr>
              <a:t>Predictions made </a:t>
            </a:r>
            <a:endParaRPr sz="2000">
              <a:solidFill>
                <a:srgbClr val="FFFFFF"/>
              </a:solidFill>
            </a:endParaRPr>
          </a:p>
          <a:p>
            <a:pPr indent="0" lvl="0" marL="0" rtl="0" algn="l">
              <a:lnSpc>
                <a:spcPct val="115000"/>
              </a:lnSpc>
              <a:spcBef>
                <a:spcPts val="0"/>
              </a:spcBef>
              <a:spcAft>
                <a:spcPts val="0"/>
              </a:spcAft>
              <a:buNone/>
            </a:pPr>
            <a:r>
              <a:rPr lang="en-GB" sz="2000">
                <a:solidFill>
                  <a:srgbClr val="FFFFFF"/>
                </a:solidFill>
              </a:rPr>
              <a:t>         Locally</a:t>
            </a:r>
            <a:endParaRPr sz="2000">
              <a:solidFill>
                <a:srgbClr val="FFFFFF"/>
              </a:solidFill>
            </a:endParaRPr>
          </a:p>
        </p:txBody>
      </p:sp>
      <p:sp>
        <p:nvSpPr>
          <p:cNvPr id="423" name="Google Shape;423;p38"/>
          <p:cNvSpPr txBox="1"/>
          <p:nvPr/>
        </p:nvSpPr>
        <p:spPr>
          <a:xfrm>
            <a:off x="6050900" y="3342688"/>
            <a:ext cx="3182400" cy="824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2000">
                <a:solidFill>
                  <a:srgbClr val="FFFFFF"/>
                </a:solidFill>
              </a:rPr>
              <a:t>End-to-End privacy is </a:t>
            </a:r>
            <a:endParaRPr sz="2000">
              <a:solidFill>
                <a:srgbClr val="FFFFFF"/>
              </a:solidFill>
            </a:endParaRPr>
          </a:p>
          <a:p>
            <a:pPr indent="457200" lvl="0" marL="0" rtl="0" algn="l">
              <a:lnSpc>
                <a:spcPct val="115000"/>
              </a:lnSpc>
              <a:spcBef>
                <a:spcPts val="0"/>
              </a:spcBef>
              <a:spcAft>
                <a:spcPts val="0"/>
              </a:spcAft>
              <a:buNone/>
            </a:pPr>
            <a:r>
              <a:rPr lang="en-GB" sz="2000">
                <a:solidFill>
                  <a:srgbClr val="FFFFFF"/>
                </a:solidFill>
              </a:rPr>
              <a:t>maintained</a:t>
            </a:r>
            <a:endParaRPr sz="2000">
              <a:solidFill>
                <a:srgbClr val="FFFFFF"/>
              </a:solidFill>
            </a:endParaRPr>
          </a:p>
        </p:txBody>
      </p:sp>
      <p:sp>
        <p:nvSpPr>
          <p:cNvPr id="424" name="Google Shape;424;p38"/>
          <p:cNvSpPr txBox="1"/>
          <p:nvPr/>
        </p:nvSpPr>
        <p:spPr>
          <a:xfrm>
            <a:off x="5981850" y="2016400"/>
            <a:ext cx="3162300" cy="824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1800">
                <a:solidFill>
                  <a:srgbClr val="FFFFFF"/>
                </a:solidFill>
              </a:rPr>
              <a:t>No Message Content is shared with External server</a:t>
            </a:r>
            <a:r>
              <a:rPr lang="en-GB" sz="1900">
                <a:solidFill>
                  <a:srgbClr val="FFFFFF"/>
                </a:solidFill>
              </a:rPr>
              <a:t> </a:t>
            </a:r>
            <a:endParaRPr sz="1700">
              <a:solidFill>
                <a:srgbClr val="FFFFFF"/>
              </a:solidFill>
            </a:endParaRPr>
          </a:p>
        </p:txBody>
      </p:sp>
      <p:pic>
        <p:nvPicPr>
          <p:cNvPr id="425" name="Google Shape;425;p38"/>
          <p:cNvPicPr preferRelativeResize="0"/>
          <p:nvPr/>
        </p:nvPicPr>
        <p:blipFill>
          <a:blip r:embed="rId3">
            <a:alphaModFix/>
          </a:blip>
          <a:stretch>
            <a:fillRect/>
          </a:stretch>
        </p:blipFill>
        <p:spPr>
          <a:xfrm>
            <a:off x="3022700" y="1673550"/>
            <a:ext cx="3028200" cy="2751600"/>
          </a:xfrm>
          <a:prstGeom prst="ellipse">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16"/>
                                        </p:tgtEl>
                                        <p:attrNameLst>
                                          <p:attrName>style.visibility</p:attrName>
                                        </p:attrNameLst>
                                      </p:cBhvr>
                                      <p:to>
                                        <p:strVal val="visible"/>
                                      </p:to>
                                    </p:set>
                                    <p:anim calcmode="lin" valueType="num">
                                      <p:cBhvr additive="base">
                                        <p:cTn dur="1000"/>
                                        <p:tgtEl>
                                          <p:spTgt spid="416"/>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425"/>
                                        </p:tgtEl>
                                        <p:attrNameLst>
                                          <p:attrName>style.visibility</p:attrName>
                                        </p:attrNameLst>
                                      </p:cBhvr>
                                      <p:to>
                                        <p:strVal val="visible"/>
                                      </p:to>
                                    </p:set>
                                    <p:anim calcmode="lin" valueType="num">
                                      <p:cBhvr additive="base">
                                        <p:cTn dur="1000"/>
                                        <p:tgtEl>
                                          <p:spTgt spid="425"/>
                                        </p:tgtEl>
                                        <p:attrNameLst>
                                          <p:attrName>ppt_w</p:attrName>
                                        </p:attrNameLst>
                                      </p:cBhvr>
                                      <p:tavLst>
                                        <p:tav fmla="" tm="0">
                                          <p:val>
                                            <p:strVal val="0"/>
                                          </p:val>
                                        </p:tav>
                                        <p:tav fmla="" tm="100000">
                                          <p:val>
                                            <p:strVal val="#ppt_w"/>
                                          </p:val>
                                        </p:tav>
                                      </p:tavLst>
                                    </p:anim>
                                    <p:anim calcmode="lin" valueType="num">
                                      <p:cBhvr additive="base">
                                        <p:cTn dur="1000"/>
                                        <p:tgtEl>
                                          <p:spTgt spid="425"/>
                                        </p:tgtEl>
                                        <p:attrNameLst>
                                          <p:attrName>ppt_h</p:attrName>
                                        </p:attrNameLst>
                                      </p:cBhvr>
                                      <p:tavLst>
                                        <p:tav fmla="" tm="0">
                                          <p:val>
                                            <p:strVal val="0"/>
                                          </p:val>
                                        </p:tav>
                                        <p:tav fmla="" tm="100000">
                                          <p:val>
                                            <p:strVal val="#ppt_h"/>
                                          </p:val>
                                        </p:tav>
                                      </p:tavLst>
                                    </p:anim>
                                  </p:childTnLst>
                                </p:cTn>
                              </p:par>
                            </p:childTnLst>
                          </p:cTn>
                        </p:par>
                        <p:par>
                          <p:cTn fill="hold">
                            <p:stCondLst>
                              <p:cond delay="2000"/>
                            </p:stCondLst>
                            <p:childTnLst>
                              <p:par>
                                <p:cTn fill="hold" nodeType="afterEffect" presetClass="emph" presetID="8" presetSubtype="0">
                                  <p:stCondLst>
                                    <p:cond delay="0"/>
                                  </p:stCondLst>
                                  <p:childTnLst>
                                    <p:animRot by="-21600000">
                                      <p:cBhvr>
                                        <p:cTn dur="3100" fill="hold"/>
                                        <p:tgtEl>
                                          <p:spTgt spid="425"/>
                                        </p:tgtEl>
                                        <p:attrNameLst>
                                          <p:attrName>r</p:attrName>
                                        </p:attrNameLst>
                                      </p:cBhvr>
                                    </p:animRot>
                                  </p:childTnLst>
                                </p:cTn>
                              </p:par>
                            </p:childTnLst>
                          </p:cTn>
                        </p:par>
                        <p:par>
                          <p:cTn fill="hold">
                            <p:stCondLst>
                              <p:cond delay="5100"/>
                            </p:stCondLst>
                            <p:childTnLst>
                              <p:par>
                                <p:cTn fill="hold" nodeType="afterEffect" presetClass="entr" presetID="10" presetSubtype="0">
                                  <p:stCondLst>
                                    <p:cond delay="0"/>
                                  </p:stCondLst>
                                  <p:childTnLst>
                                    <p:set>
                                      <p:cBhvr>
                                        <p:cTn dur="1" fill="hold">
                                          <p:stCondLst>
                                            <p:cond delay="0"/>
                                          </p:stCondLst>
                                        </p:cTn>
                                        <p:tgtEl>
                                          <p:spTgt spid="418"/>
                                        </p:tgtEl>
                                        <p:attrNameLst>
                                          <p:attrName>style.visibility</p:attrName>
                                        </p:attrNameLst>
                                      </p:cBhvr>
                                      <p:to>
                                        <p:strVal val="visible"/>
                                      </p:to>
                                    </p:set>
                                    <p:animEffect filter="fade" transition="in">
                                      <p:cBhvr>
                                        <p:cTn dur="1000"/>
                                        <p:tgtEl>
                                          <p:spTgt spid="418"/>
                                        </p:tgtEl>
                                      </p:cBhvr>
                                    </p:animEffect>
                                  </p:childTnLst>
                                </p:cTn>
                              </p:par>
                            </p:childTnLst>
                          </p:cTn>
                        </p:par>
                        <p:par>
                          <p:cTn fill="hold">
                            <p:stCondLst>
                              <p:cond delay="6100"/>
                            </p:stCondLst>
                            <p:childTnLst>
                              <p:par>
                                <p:cTn fill="hold" nodeType="afterEffect" presetClass="entr" presetID="10" presetSubtype="0">
                                  <p:stCondLst>
                                    <p:cond delay="0"/>
                                  </p:stCondLst>
                                  <p:childTnLst>
                                    <p:set>
                                      <p:cBhvr>
                                        <p:cTn dur="1" fill="hold">
                                          <p:stCondLst>
                                            <p:cond delay="0"/>
                                          </p:stCondLst>
                                        </p:cTn>
                                        <p:tgtEl>
                                          <p:spTgt spid="421"/>
                                        </p:tgtEl>
                                        <p:attrNameLst>
                                          <p:attrName>style.visibility</p:attrName>
                                        </p:attrNameLst>
                                      </p:cBhvr>
                                      <p:to>
                                        <p:strVal val="visible"/>
                                      </p:to>
                                    </p:set>
                                    <p:animEffect filter="fade" transition="in">
                                      <p:cBhvr>
                                        <p:cTn dur="1000"/>
                                        <p:tgtEl>
                                          <p:spTgt spid="4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17"/>
                                        </p:tgtEl>
                                        <p:attrNameLst>
                                          <p:attrName>style.visibility</p:attrName>
                                        </p:attrNameLst>
                                      </p:cBhvr>
                                      <p:to>
                                        <p:strVal val="visible"/>
                                      </p:to>
                                    </p:set>
                                    <p:anim calcmode="lin" valueType="num">
                                      <p:cBhvr additive="base">
                                        <p:cTn dur="1000"/>
                                        <p:tgtEl>
                                          <p:spTgt spid="417"/>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19"/>
                                        </p:tgtEl>
                                        <p:attrNameLst>
                                          <p:attrName>style.visibility</p:attrName>
                                        </p:attrNameLst>
                                      </p:cBhvr>
                                      <p:to>
                                        <p:strVal val="visible"/>
                                      </p:to>
                                    </p:set>
                                    <p:animEffect filter="fade" transition="in">
                                      <p:cBhvr>
                                        <p:cTn dur="1000"/>
                                        <p:tgtEl>
                                          <p:spTgt spid="4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22"/>
                                        </p:tgtEl>
                                        <p:attrNameLst>
                                          <p:attrName>style.visibility</p:attrName>
                                        </p:attrNameLst>
                                      </p:cBhvr>
                                      <p:to>
                                        <p:strVal val="visible"/>
                                      </p:to>
                                    </p:set>
                                    <p:anim calcmode="lin" valueType="num">
                                      <p:cBhvr additive="base">
                                        <p:cTn dur="1000"/>
                                        <p:tgtEl>
                                          <p:spTgt spid="42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24"/>
                                        </p:tgtEl>
                                        <p:attrNameLst>
                                          <p:attrName>style.visibility</p:attrName>
                                        </p:attrNameLst>
                                      </p:cBhvr>
                                      <p:to>
                                        <p:strVal val="visible"/>
                                      </p:to>
                                    </p:set>
                                    <p:anim calcmode="lin" valueType="num">
                                      <p:cBhvr additive="base">
                                        <p:cTn dur="1000"/>
                                        <p:tgtEl>
                                          <p:spTgt spid="42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1000"/>
                                        <p:tgtEl>
                                          <p:spTgt spid="4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23"/>
                                        </p:tgtEl>
                                        <p:attrNameLst>
                                          <p:attrName>style.visibility</p:attrName>
                                        </p:attrNameLst>
                                      </p:cBhvr>
                                      <p:to>
                                        <p:strVal val="visible"/>
                                      </p:to>
                                    </p:set>
                                    <p:anim calcmode="lin" valueType="num">
                                      <p:cBhvr additive="base">
                                        <p:cTn dur="1000"/>
                                        <p:tgtEl>
                                          <p:spTgt spid="42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25"/>
                                        </p:tgtEl>
                                        <p:attrNameLst>
                                          <p:attrName>style.visibility</p:attrName>
                                        </p:attrNameLst>
                                      </p:cBhvr>
                                      <p:to>
                                        <p:strVal val="visible"/>
                                      </p:to>
                                    </p:set>
                                    <p:animEffect filter="fade" transition="in">
                                      <p:cBhvr>
                                        <p:cTn dur="500"/>
                                        <p:tgtEl>
                                          <p:spTgt spid="425"/>
                                        </p:tgtEl>
                                      </p:cBhvr>
                                    </p:animEffect>
                                  </p:childTnLst>
                                </p:cTn>
                              </p:par>
                            </p:childTnLst>
                          </p:cTn>
                        </p:par>
                        <p:par>
                          <p:cTn fill="hold">
                            <p:stCondLst>
                              <p:cond delay="1500"/>
                            </p:stCondLst>
                            <p:childTnLst>
                              <p:par>
                                <p:cTn fill="hold" nodeType="afterEffect" presetClass="emph" presetID="8" presetSubtype="0">
                                  <p:stCondLst>
                                    <p:cond delay="0"/>
                                  </p:stCondLst>
                                  <p:childTnLst>
                                    <p:animRot by="-21600000">
                                      <p:cBhvr>
                                        <p:cTn dur="5000" fill="hold"/>
                                        <p:tgtEl>
                                          <p:spTgt spid="425"/>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39"/>
          <p:cNvSpPr txBox="1"/>
          <p:nvPr>
            <p:ph idx="2" type="title"/>
          </p:nvPr>
        </p:nvSpPr>
        <p:spPr>
          <a:xfrm>
            <a:off x="2139975" y="82600"/>
            <a:ext cx="5619600" cy="51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800" u="sng">
                <a:solidFill>
                  <a:srgbClr val="FFFFFF"/>
                </a:solidFill>
                <a:latin typeface="Arial"/>
                <a:ea typeface="Arial"/>
                <a:cs typeface="Arial"/>
                <a:sym typeface="Arial"/>
              </a:rPr>
              <a:t>Technologies </a:t>
            </a:r>
            <a:r>
              <a:rPr b="1" lang="en-GB" sz="2800" u="sng">
                <a:solidFill>
                  <a:srgbClr val="000000"/>
                </a:solidFill>
                <a:latin typeface="Arial"/>
                <a:ea typeface="Arial"/>
                <a:cs typeface="Arial"/>
                <a:sym typeface="Arial"/>
              </a:rPr>
              <a:t>Being Used</a:t>
            </a:r>
            <a:r>
              <a:rPr b="1" lang="en-GB" sz="2800" u="sng">
                <a:solidFill>
                  <a:srgbClr val="000000"/>
                </a:solidFill>
                <a:latin typeface="Arial"/>
                <a:ea typeface="Arial"/>
                <a:cs typeface="Arial"/>
                <a:sym typeface="Arial"/>
              </a:rPr>
              <a:t>:</a:t>
            </a:r>
            <a:endParaRPr b="1" sz="2800" u="sng">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431" name="Google Shape;431;p39"/>
          <p:cNvSpPr txBox="1"/>
          <p:nvPr>
            <p:ph type="title"/>
          </p:nvPr>
        </p:nvSpPr>
        <p:spPr>
          <a:xfrm>
            <a:off x="-120300" y="1315475"/>
            <a:ext cx="44169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FFFFFF"/>
              </a:buClr>
              <a:buSzPts val="1900"/>
              <a:buChar char="❏"/>
            </a:pPr>
            <a:r>
              <a:rPr lang="en-GB" sz="1900">
                <a:solidFill>
                  <a:srgbClr val="FFFFFF"/>
                </a:solidFill>
                <a:latin typeface="Arial"/>
                <a:ea typeface="Arial"/>
                <a:cs typeface="Arial"/>
                <a:sym typeface="Arial"/>
              </a:rPr>
              <a:t>Android</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32" name="Google Shape;432;p39"/>
          <p:cNvSpPr txBox="1"/>
          <p:nvPr>
            <p:ph type="title"/>
          </p:nvPr>
        </p:nvSpPr>
        <p:spPr>
          <a:xfrm>
            <a:off x="-120300" y="1711475"/>
            <a:ext cx="44169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FFFFFF"/>
              </a:buClr>
              <a:buSzPts val="1900"/>
              <a:buChar char="❏"/>
            </a:pPr>
            <a:r>
              <a:rPr lang="en-GB" sz="1900">
                <a:latin typeface="Arial"/>
                <a:ea typeface="Arial"/>
                <a:cs typeface="Arial"/>
                <a:sym typeface="Arial"/>
              </a:rPr>
              <a:t>Tensorflow Lite</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33" name="Google Shape;433;p39"/>
          <p:cNvSpPr txBox="1"/>
          <p:nvPr>
            <p:ph type="title"/>
          </p:nvPr>
        </p:nvSpPr>
        <p:spPr>
          <a:xfrm>
            <a:off x="-120300" y="2581825"/>
            <a:ext cx="4416900" cy="3870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SzPts val="1900"/>
              <a:buChar char="❏"/>
            </a:pPr>
            <a:r>
              <a:rPr lang="en-GB" sz="1900">
                <a:latin typeface="Arial"/>
                <a:ea typeface="Arial"/>
                <a:cs typeface="Arial"/>
                <a:sym typeface="Arial"/>
              </a:rPr>
              <a:t>Firebase Database</a:t>
            </a:r>
            <a:endParaRPr sz="1700">
              <a:solidFill>
                <a:srgbClr val="FFFFFF"/>
              </a:solidFill>
            </a:endParaRPr>
          </a:p>
        </p:txBody>
      </p:sp>
      <p:sp>
        <p:nvSpPr>
          <p:cNvPr id="434" name="Google Shape;434;p39"/>
          <p:cNvSpPr txBox="1"/>
          <p:nvPr>
            <p:ph type="title"/>
          </p:nvPr>
        </p:nvSpPr>
        <p:spPr>
          <a:xfrm>
            <a:off x="-120300" y="2146650"/>
            <a:ext cx="42873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FFFFFF"/>
              </a:buClr>
              <a:buSzPts val="1900"/>
              <a:buChar char="❏"/>
            </a:pPr>
            <a:r>
              <a:rPr lang="en-GB" sz="1900">
                <a:latin typeface="Arial"/>
                <a:ea typeface="Arial"/>
                <a:cs typeface="Arial"/>
                <a:sym typeface="Arial"/>
              </a:rPr>
              <a:t>Python</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35" name="Google Shape;435;p39"/>
          <p:cNvSpPr txBox="1"/>
          <p:nvPr>
            <p:ph type="title"/>
          </p:nvPr>
        </p:nvSpPr>
        <p:spPr>
          <a:xfrm>
            <a:off x="-120300" y="3004663"/>
            <a:ext cx="44169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FFFFFF"/>
              </a:buClr>
              <a:buSzPts val="1900"/>
              <a:buChar char="❏"/>
            </a:pPr>
            <a:r>
              <a:rPr lang="en-GB" sz="1900">
                <a:latin typeface="Arial"/>
                <a:ea typeface="Arial"/>
                <a:cs typeface="Arial"/>
                <a:sym typeface="Arial"/>
              </a:rPr>
              <a:t>Firebase Authentication</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pic>
        <p:nvPicPr>
          <p:cNvPr id="436" name="Google Shape;436;p39"/>
          <p:cNvPicPr preferRelativeResize="0"/>
          <p:nvPr/>
        </p:nvPicPr>
        <p:blipFill>
          <a:blip r:embed="rId3">
            <a:alphaModFix/>
          </a:blip>
          <a:stretch>
            <a:fillRect/>
          </a:stretch>
        </p:blipFill>
        <p:spPr>
          <a:xfrm>
            <a:off x="4572000" y="682325"/>
            <a:ext cx="2556575" cy="1632250"/>
          </a:xfrm>
          <a:prstGeom prst="rect">
            <a:avLst/>
          </a:prstGeom>
          <a:noFill/>
          <a:ln>
            <a:noFill/>
          </a:ln>
        </p:spPr>
      </p:pic>
      <p:pic>
        <p:nvPicPr>
          <p:cNvPr id="437" name="Google Shape;437;p39"/>
          <p:cNvPicPr preferRelativeResize="0"/>
          <p:nvPr/>
        </p:nvPicPr>
        <p:blipFill>
          <a:blip r:embed="rId4">
            <a:alphaModFix/>
          </a:blip>
          <a:stretch>
            <a:fillRect/>
          </a:stretch>
        </p:blipFill>
        <p:spPr>
          <a:xfrm>
            <a:off x="4572000" y="2616950"/>
            <a:ext cx="2266176" cy="1568675"/>
          </a:xfrm>
          <a:prstGeom prst="rect">
            <a:avLst/>
          </a:prstGeom>
          <a:noFill/>
          <a:ln>
            <a:noFill/>
          </a:ln>
        </p:spPr>
      </p:pic>
      <p:pic>
        <p:nvPicPr>
          <p:cNvPr id="438" name="Google Shape;438;p39"/>
          <p:cNvPicPr preferRelativeResize="0"/>
          <p:nvPr/>
        </p:nvPicPr>
        <p:blipFill>
          <a:blip r:embed="rId5">
            <a:alphaModFix/>
          </a:blip>
          <a:stretch>
            <a:fillRect/>
          </a:stretch>
        </p:blipFill>
        <p:spPr>
          <a:xfrm>
            <a:off x="7280975" y="745900"/>
            <a:ext cx="1710625" cy="1568675"/>
          </a:xfrm>
          <a:prstGeom prst="rect">
            <a:avLst/>
          </a:prstGeom>
          <a:noFill/>
          <a:ln>
            <a:noFill/>
          </a:ln>
        </p:spPr>
      </p:pic>
      <p:pic>
        <p:nvPicPr>
          <p:cNvPr id="439" name="Google Shape;439;p39"/>
          <p:cNvPicPr preferRelativeResize="0"/>
          <p:nvPr/>
        </p:nvPicPr>
        <p:blipFill>
          <a:blip r:embed="rId6">
            <a:alphaModFix/>
          </a:blip>
          <a:stretch>
            <a:fillRect/>
          </a:stretch>
        </p:blipFill>
        <p:spPr>
          <a:xfrm>
            <a:off x="6702625" y="2616950"/>
            <a:ext cx="2409226" cy="1568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30"/>
                                        </p:tgtEl>
                                        <p:attrNameLst>
                                          <p:attrName>style.visibility</p:attrName>
                                        </p:attrNameLst>
                                      </p:cBhvr>
                                      <p:to>
                                        <p:strVal val="visible"/>
                                      </p:to>
                                    </p:set>
                                    <p:anim calcmode="lin" valueType="num">
                                      <p:cBhvr additive="base">
                                        <p:cTn dur="1000"/>
                                        <p:tgtEl>
                                          <p:spTgt spid="43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1"/>
                                        </p:tgtEl>
                                        <p:attrNameLst>
                                          <p:attrName>style.visibility</p:attrName>
                                        </p:attrNameLst>
                                      </p:cBhvr>
                                      <p:to>
                                        <p:strVal val="visible"/>
                                      </p:to>
                                    </p:set>
                                    <p:anim calcmode="lin" valueType="num">
                                      <p:cBhvr additive="base">
                                        <p:cTn dur="1000"/>
                                        <p:tgtEl>
                                          <p:spTgt spid="431"/>
                                        </p:tgtEl>
                                        <p:attrNameLst>
                                          <p:attrName>ppt_x</p:attrName>
                                        </p:attrNameLst>
                                      </p:cBhvr>
                                      <p:tavLst>
                                        <p:tav fmla="" tm="0">
                                          <p:val>
                                            <p:strVal val="#ppt_x-1"/>
                                          </p:val>
                                        </p:tav>
                                        <p:tav fmla="" tm="100000">
                                          <p:val>
                                            <p:strVal val="#ppt_x"/>
                                          </p:val>
                                        </p:tav>
                                      </p:tavLst>
                                    </p:anim>
                                  </p:childTnLst>
                                </p:cTn>
                              </p:par>
                              <p:par>
                                <p:cTn fill="hold" nodeType="withEffect" presetClass="entr" presetID="23" presetSubtype="16">
                                  <p:stCondLst>
                                    <p:cond delay="0"/>
                                  </p:stCondLst>
                                  <p:childTnLst>
                                    <p:set>
                                      <p:cBhvr>
                                        <p:cTn dur="1" fill="hold">
                                          <p:stCondLst>
                                            <p:cond delay="0"/>
                                          </p:stCondLst>
                                        </p:cTn>
                                        <p:tgtEl>
                                          <p:spTgt spid="436"/>
                                        </p:tgtEl>
                                        <p:attrNameLst>
                                          <p:attrName>style.visibility</p:attrName>
                                        </p:attrNameLst>
                                      </p:cBhvr>
                                      <p:to>
                                        <p:strVal val="visible"/>
                                      </p:to>
                                    </p:set>
                                    <p:anim calcmode="lin" valueType="num">
                                      <p:cBhvr additive="base">
                                        <p:cTn dur="1400"/>
                                        <p:tgtEl>
                                          <p:spTgt spid="436"/>
                                        </p:tgtEl>
                                        <p:attrNameLst>
                                          <p:attrName>ppt_w</p:attrName>
                                        </p:attrNameLst>
                                      </p:cBhvr>
                                      <p:tavLst>
                                        <p:tav fmla="" tm="0">
                                          <p:val>
                                            <p:strVal val="0"/>
                                          </p:val>
                                        </p:tav>
                                        <p:tav fmla="" tm="100000">
                                          <p:val>
                                            <p:strVal val="#ppt_w"/>
                                          </p:val>
                                        </p:tav>
                                      </p:tavLst>
                                    </p:anim>
                                    <p:anim calcmode="lin" valueType="num">
                                      <p:cBhvr additive="base">
                                        <p:cTn dur="1400"/>
                                        <p:tgtEl>
                                          <p:spTgt spid="436"/>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2"/>
                                        </p:tgtEl>
                                        <p:attrNameLst>
                                          <p:attrName>style.visibility</p:attrName>
                                        </p:attrNameLst>
                                      </p:cBhvr>
                                      <p:to>
                                        <p:strVal val="visible"/>
                                      </p:to>
                                    </p:set>
                                    <p:anim calcmode="lin" valueType="num">
                                      <p:cBhvr additive="base">
                                        <p:cTn dur="1000"/>
                                        <p:tgtEl>
                                          <p:spTgt spid="432"/>
                                        </p:tgtEl>
                                        <p:attrNameLst>
                                          <p:attrName>ppt_x</p:attrName>
                                        </p:attrNameLst>
                                      </p:cBhvr>
                                      <p:tavLst>
                                        <p:tav fmla="" tm="0">
                                          <p:val>
                                            <p:strVal val="#ppt_x-1"/>
                                          </p:val>
                                        </p:tav>
                                        <p:tav fmla="" tm="100000">
                                          <p:val>
                                            <p:strVal val="#ppt_x"/>
                                          </p:val>
                                        </p:tav>
                                      </p:tavLst>
                                    </p:anim>
                                  </p:childTnLst>
                                </p:cTn>
                              </p:par>
                              <p:par>
                                <p:cTn fill="hold" nodeType="withEffect" presetClass="entr" presetID="23" presetSubtype="16">
                                  <p:stCondLst>
                                    <p:cond delay="0"/>
                                  </p:stCondLst>
                                  <p:childTnLst>
                                    <p:set>
                                      <p:cBhvr>
                                        <p:cTn dur="1" fill="hold">
                                          <p:stCondLst>
                                            <p:cond delay="0"/>
                                          </p:stCondLst>
                                        </p:cTn>
                                        <p:tgtEl>
                                          <p:spTgt spid="437"/>
                                        </p:tgtEl>
                                        <p:attrNameLst>
                                          <p:attrName>style.visibility</p:attrName>
                                        </p:attrNameLst>
                                      </p:cBhvr>
                                      <p:to>
                                        <p:strVal val="visible"/>
                                      </p:to>
                                    </p:set>
                                    <p:anim calcmode="lin" valueType="num">
                                      <p:cBhvr additive="base">
                                        <p:cTn dur="1500"/>
                                        <p:tgtEl>
                                          <p:spTgt spid="437"/>
                                        </p:tgtEl>
                                        <p:attrNameLst>
                                          <p:attrName>ppt_w</p:attrName>
                                        </p:attrNameLst>
                                      </p:cBhvr>
                                      <p:tavLst>
                                        <p:tav fmla="" tm="0">
                                          <p:val>
                                            <p:strVal val="0"/>
                                          </p:val>
                                        </p:tav>
                                        <p:tav fmla="" tm="100000">
                                          <p:val>
                                            <p:strVal val="#ppt_w"/>
                                          </p:val>
                                        </p:tav>
                                      </p:tavLst>
                                    </p:anim>
                                    <p:anim calcmode="lin" valueType="num">
                                      <p:cBhvr additive="base">
                                        <p:cTn dur="1500"/>
                                        <p:tgtEl>
                                          <p:spTgt spid="437"/>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4"/>
                                        </p:tgtEl>
                                        <p:attrNameLst>
                                          <p:attrName>style.visibility</p:attrName>
                                        </p:attrNameLst>
                                      </p:cBhvr>
                                      <p:to>
                                        <p:strVal val="visible"/>
                                      </p:to>
                                    </p:set>
                                    <p:anim calcmode="lin" valueType="num">
                                      <p:cBhvr additive="base">
                                        <p:cTn dur="1000"/>
                                        <p:tgtEl>
                                          <p:spTgt spid="434"/>
                                        </p:tgtEl>
                                        <p:attrNameLst>
                                          <p:attrName>ppt_x</p:attrName>
                                        </p:attrNameLst>
                                      </p:cBhvr>
                                      <p:tavLst>
                                        <p:tav fmla="" tm="0">
                                          <p:val>
                                            <p:strVal val="#ppt_x-1"/>
                                          </p:val>
                                        </p:tav>
                                        <p:tav fmla="" tm="100000">
                                          <p:val>
                                            <p:strVal val="#ppt_x"/>
                                          </p:val>
                                        </p:tav>
                                      </p:tavLst>
                                    </p:anim>
                                  </p:childTnLst>
                                </p:cTn>
                              </p:par>
                              <p:par>
                                <p:cTn fill="hold" nodeType="withEffect" presetClass="entr" presetID="23" presetSubtype="16">
                                  <p:stCondLst>
                                    <p:cond delay="0"/>
                                  </p:stCondLst>
                                  <p:childTnLst>
                                    <p:set>
                                      <p:cBhvr>
                                        <p:cTn dur="1" fill="hold">
                                          <p:stCondLst>
                                            <p:cond delay="0"/>
                                          </p:stCondLst>
                                        </p:cTn>
                                        <p:tgtEl>
                                          <p:spTgt spid="438"/>
                                        </p:tgtEl>
                                        <p:attrNameLst>
                                          <p:attrName>style.visibility</p:attrName>
                                        </p:attrNameLst>
                                      </p:cBhvr>
                                      <p:to>
                                        <p:strVal val="visible"/>
                                      </p:to>
                                    </p:set>
                                    <p:anim calcmode="lin" valueType="num">
                                      <p:cBhvr additive="base">
                                        <p:cTn dur="1500"/>
                                        <p:tgtEl>
                                          <p:spTgt spid="438"/>
                                        </p:tgtEl>
                                        <p:attrNameLst>
                                          <p:attrName>ppt_w</p:attrName>
                                        </p:attrNameLst>
                                      </p:cBhvr>
                                      <p:tavLst>
                                        <p:tav fmla="" tm="0">
                                          <p:val>
                                            <p:strVal val="0"/>
                                          </p:val>
                                        </p:tav>
                                        <p:tav fmla="" tm="100000">
                                          <p:val>
                                            <p:strVal val="#ppt_w"/>
                                          </p:val>
                                        </p:tav>
                                      </p:tavLst>
                                    </p:anim>
                                    <p:anim calcmode="lin" valueType="num">
                                      <p:cBhvr additive="base">
                                        <p:cTn dur="1500"/>
                                        <p:tgtEl>
                                          <p:spTgt spid="43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3"/>
                                        </p:tgtEl>
                                        <p:attrNameLst>
                                          <p:attrName>style.visibility</p:attrName>
                                        </p:attrNameLst>
                                      </p:cBhvr>
                                      <p:to>
                                        <p:strVal val="visible"/>
                                      </p:to>
                                    </p:set>
                                    <p:anim calcmode="lin" valueType="num">
                                      <p:cBhvr additive="base">
                                        <p:cTn dur="1000"/>
                                        <p:tgtEl>
                                          <p:spTgt spid="433"/>
                                        </p:tgtEl>
                                        <p:attrNameLst>
                                          <p:attrName>ppt_x</p:attrName>
                                        </p:attrNameLst>
                                      </p:cBhvr>
                                      <p:tavLst>
                                        <p:tav fmla="" tm="0">
                                          <p:val>
                                            <p:strVal val="#ppt_x-1"/>
                                          </p:val>
                                        </p:tav>
                                        <p:tav fmla="" tm="100000">
                                          <p:val>
                                            <p:strVal val="#ppt_x"/>
                                          </p:val>
                                        </p:tav>
                                      </p:tavLst>
                                    </p:anim>
                                  </p:childTnLst>
                                </p:cTn>
                              </p:par>
                              <p:par>
                                <p:cTn fill="hold" nodeType="withEffect" presetClass="entr" presetID="23" presetSubtype="16">
                                  <p:stCondLst>
                                    <p:cond delay="0"/>
                                  </p:stCondLst>
                                  <p:childTnLst>
                                    <p:set>
                                      <p:cBhvr>
                                        <p:cTn dur="1" fill="hold">
                                          <p:stCondLst>
                                            <p:cond delay="0"/>
                                          </p:stCondLst>
                                        </p:cTn>
                                        <p:tgtEl>
                                          <p:spTgt spid="439"/>
                                        </p:tgtEl>
                                        <p:attrNameLst>
                                          <p:attrName>style.visibility</p:attrName>
                                        </p:attrNameLst>
                                      </p:cBhvr>
                                      <p:to>
                                        <p:strVal val="visible"/>
                                      </p:to>
                                    </p:set>
                                    <p:anim calcmode="lin" valueType="num">
                                      <p:cBhvr additive="base">
                                        <p:cTn dur="1500"/>
                                        <p:tgtEl>
                                          <p:spTgt spid="439"/>
                                        </p:tgtEl>
                                        <p:attrNameLst>
                                          <p:attrName>ppt_w</p:attrName>
                                        </p:attrNameLst>
                                      </p:cBhvr>
                                      <p:tavLst>
                                        <p:tav fmla="" tm="0">
                                          <p:val>
                                            <p:strVal val="0"/>
                                          </p:val>
                                        </p:tav>
                                        <p:tav fmla="" tm="100000">
                                          <p:val>
                                            <p:strVal val="#ppt_w"/>
                                          </p:val>
                                        </p:tav>
                                      </p:tavLst>
                                    </p:anim>
                                    <p:anim calcmode="lin" valueType="num">
                                      <p:cBhvr additive="base">
                                        <p:cTn dur="1500"/>
                                        <p:tgtEl>
                                          <p:spTgt spid="439"/>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5"/>
                                        </p:tgtEl>
                                        <p:attrNameLst>
                                          <p:attrName>style.visibility</p:attrName>
                                        </p:attrNameLst>
                                      </p:cBhvr>
                                      <p:to>
                                        <p:strVal val="visible"/>
                                      </p:to>
                                    </p:set>
                                    <p:anim calcmode="lin" valueType="num">
                                      <p:cBhvr additive="base">
                                        <p:cTn dur="1000"/>
                                        <p:tgtEl>
                                          <p:spTgt spid="43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0"/>
          <p:cNvSpPr txBox="1"/>
          <p:nvPr>
            <p:ph idx="2" type="title"/>
          </p:nvPr>
        </p:nvSpPr>
        <p:spPr>
          <a:xfrm>
            <a:off x="2139975" y="82600"/>
            <a:ext cx="5619600" cy="51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800" u="sng">
                <a:solidFill>
                  <a:srgbClr val="FFFFFF"/>
                </a:solidFill>
                <a:latin typeface="Arial"/>
                <a:ea typeface="Arial"/>
                <a:cs typeface="Arial"/>
                <a:sym typeface="Arial"/>
              </a:rPr>
              <a:t>Advantages o</a:t>
            </a:r>
            <a:r>
              <a:rPr b="1" lang="en-GB" sz="2800" u="sng">
                <a:solidFill>
                  <a:srgbClr val="000000"/>
                </a:solidFill>
                <a:latin typeface="Arial"/>
                <a:ea typeface="Arial"/>
                <a:cs typeface="Arial"/>
                <a:sym typeface="Arial"/>
              </a:rPr>
              <a:t>f Proposed Idea:</a:t>
            </a:r>
            <a:endParaRPr b="1" sz="2800" u="sng">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445" name="Google Shape;445;p40"/>
          <p:cNvSpPr txBox="1"/>
          <p:nvPr>
            <p:ph type="title"/>
          </p:nvPr>
        </p:nvSpPr>
        <p:spPr>
          <a:xfrm>
            <a:off x="-120300" y="4355950"/>
            <a:ext cx="46410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FFFFFF"/>
              </a:buClr>
              <a:buSzPts val="1900"/>
              <a:buChar char="❏"/>
            </a:pPr>
            <a:r>
              <a:rPr lang="en-GB" sz="1900">
                <a:latin typeface="Arial"/>
                <a:ea typeface="Arial"/>
                <a:cs typeface="Arial"/>
                <a:sym typeface="Arial"/>
              </a:rPr>
              <a:t>End-to-End Encryption is maintained </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pic>
        <p:nvPicPr>
          <p:cNvPr id="446" name="Google Shape;446;p40"/>
          <p:cNvPicPr preferRelativeResize="0"/>
          <p:nvPr/>
        </p:nvPicPr>
        <p:blipFill>
          <a:blip r:embed="rId3">
            <a:alphaModFix/>
          </a:blip>
          <a:stretch>
            <a:fillRect/>
          </a:stretch>
        </p:blipFill>
        <p:spPr>
          <a:xfrm>
            <a:off x="4827050" y="1711475"/>
            <a:ext cx="2590800" cy="828675"/>
          </a:xfrm>
          <a:prstGeom prst="rect">
            <a:avLst/>
          </a:prstGeom>
          <a:noFill/>
          <a:ln>
            <a:noFill/>
          </a:ln>
        </p:spPr>
      </p:pic>
      <p:pic>
        <p:nvPicPr>
          <p:cNvPr id="447" name="Google Shape;447;p40"/>
          <p:cNvPicPr preferRelativeResize="0"/>
          <p:nvPr/>
        </p:nvPicPr>
        <p:blipFill>
          <a:blip r:embed="rId4">
            <a:alphaModFix/>
          </a:blip>
          <a:stretch>
            <a:fillRect/>
          </a:stretch>
        </p:blipFill>
        <p:spPr>
          <a:xfrm>
            <a:off x="6408200" y="3816038"/>
            <a:ext cx="1009650" cy="1095375"/>
          </a:xfrm>
          <a:prstGeom prst="rect">
            <a:avLst/>
          </a:prstGeom>
          <a:noFill/>
          <a:ln>
            <a:noFill/>
          </a:ln>
        </p:spPr>
      </p:pic>
      <p:sp>
        <p:nvSpPr>
          <p:cNvPr id="448" name="Google Shape;448;p40"/>
          <p:cNvSpPr txBox="1"/>
          <p:nvPr/>
        </p:nvSpPr>
        <p:spPr>
          <a:xfrm>
            <a:off x="4980775" y="765714"/>
            <a:ext cx="1681800" cy="7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latin typeface="Lato"/>
                <a:ea typeface="Lato"/>
                <a:cs typeface="Lato"/>
                <a:sym typeface="Lato"/>
              </a:rPr>
              <a:t>Disputed Content</a:t>
            </a:r>
            <a:endParaRPr b="1" sz="2100">
              <a:latin typeface="Lato"/>
              <a:ea typeface="Lato"/>
              <a:cs typeface="Lato"/>
              <a:sym typeface="Lato"/>
            </a:endParaRPr>
          </a:p>
        </p:txBody>
      </p:sp>
      <p:pic>
        <p:nvPicPr>
          <p:cNvPr id="449" name="Google Shape;449;p40"/>
          <p:cNvPicPr preferRelativeResize="0"/>
          <p:nvPr/>
        </p:nvPicPr>
        <p:blipFill>
          <a:blip r:embed="rId5">
            <a:alphaModFix/>
          </a:blip>
          <a:stretch>
            <a:fillRect/>
          </a:stretch>
        </p:blipFill>
        <p:spPr>
          <a:xfrm>
            <a:off x="6294400" y="665150"/>
            <a:ext cx="924450" cy="924450"/>
          </a:xfrm>
          <a:prstGeom prst="rect">
            <a:avLst/>
          </a:prstGeom>
          <a:noFill/>
          <a:ln>
            <a:noFill/>
          </a:ln>
        </p:spPr>
      </p:pic>
      <p:sp>
        <p:nvSpPr>
          <p:cNvPr id="450" name="Google Shape;450;p40"/>
          <p:cNvSpPr/>
          <p:nvPr/>
        </p:nvSpPr>
        <p:spPr>
          <a:xfrm>
            <a:off x="7463100" y="765725"/>
            <a:ext cx="924600" cy="1297500"/>
          </a:xfrm>
          <a:prstGeom prst="curvedLeftArrow">
            <a:avLst>
              <a:gd fmla="val 25000" name="adj1"/>
              <a:gd fmla="val 50000" name="adj2"/>
              <a:gd fmla="val 25000" name="adj3"/>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0"/>
          <p:cNvSpPr txBox="1"/>
          <p:nvPr>
            <p:ph type="title"/>
          </p:nvPr>
        </p:nvSpPr>
        <p:spPr>
          <a:xfrm>
            <a:off x="-120300" y="1315475"/>
            <a:ext cx="44169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FFFFFF"/>
              </a:buClr>
              <a:buSzPts val="1900"/>
              <a:buChar char="❏"/>
            </a:pPr>
            <a:r>
              <a:rPr lang="en-GB" sz="1900">
                <a:solidFill>
                  <a:srgbClr val="FFFFFF"/>
                </a:solidFill>
                <a:latin typeface="Arial"/>
                <a:ea typeface="Arial"/>
                <a:cs typeface="Arial"/>
                <a:sym typeface="Arial"/>
              </a:rPr>
              <a:t>Blocking Disputed Messages/Posts</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52" name="Google Shape;452;p40"/>
          <p:cNvSpPr txBox="1"/>
          <p:nvPr>
            <p:ph type="title"/>
          </p:nvPr>
        </p:nvSpPr>
        <p:spPr>
          <a:xfrm>
            <a:off x="-120300" y="1711475"/>
            <a:ext cx="44169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FFFFFF"/>
              </a:buClr>
              <a:buSzPts val="1900"/>
              <a:buChar char="❏"/>
            </a:pPr>
            <a:r>
              <a:rPr lang="en-GB" sz="1900">
                <a:latin typeface="Arial"/>
                <a:ea typeface="Arial"/>
                <a:cs typeface="Arial"/>
                <a:sym typeface="Arial"/>
              </a:rPr>
              <a:t>IP address of user is fetched</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53" name="Google Shape;453;p40"/>
          <p:cNvSpPr txBox="1"/>
          <p:nvPr>
            <p:ph type="title"/>
          </p:nvPr>
        </p:nvSpPr>
        <p:spPr>
          <a:xfrm>
            <a:off x="-120300" y="2581825"/>
            <a:ext cx="4416900" cy="3870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SzPts val="1900"/>
              <a:buChar char="❏"/>
            </a:pPr>
            <a:r>
              <a:rPr lang="en-GB" sz="1900">
                <a:latin typeface="Arial"/>
                <a:ea typeface="Arial"/>
                <a:cs typeface="Arial"/>
                <a:sym typeface="Arial"/>
              </a:rPr>
              <a:t>Location of user can be tracked</a:t>
            </a:r>
            <a:endParaRPr sz="1700">
              <a:solidFill>
                <a:srgbClr val="FFFFFF"/>
              </a:solidFill>
            </a:endParaRPr>
          </a:p>
        </p:txBody>
      </p:sp>
      <p:sp>
        <p:nvSpPr>
          <p:cNvPr id="454" name="Google Shape;454;p40"/>
          <p:cNvSpPr txBox="1"/>
          <p:nvPr>
            <p:ph type="title"/>
          </p:nvPr>
        </p:nvSpPr>
        <p:spPr>
          <a:xfrm>
            <a:off x="-120300" y="3455088"/>
            <a:ext cx="35199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SzPts val="1900"/>
              <a:buChar char="❏"/>
            </a:pPr>
            <a:r>
              <a:rPr lang="en-GB" sz="1900">
                <a:latin typeface="Arial"/>
                <a:ea typeface="Arial"/>
                <a:cs typeface="Arial"/>
                <a:sym typeface="Arial"/>
              </a:rPr>
              <a:t>Requires Less space</a:t>
            </a:r>
            <a:endParaRPr sz="1900">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55" name="Google Shape;455;p40"/>
          <p:cNvSpPr txBox="1"/>
          <p:nvPr>
            <p:ph type="title"/>
          </p:nvPr>
        </p:nvSpPr>
        <p:spPr>
          <a:xfrm>
            <a:off x="-120300" y="3896250"/>
            <a:ext cx="44169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SzPts val="1900"/>
              <a:buChar char="❏"/>
            </a:pPr>
            <a:r>
              <a:rPr lang="en-GB" sz="1900">
                <a:latin typeface="Arial"/>
                <a:ea typeface="Arial"/>
                <a:cs typeface="Arial"/>
                <a:sym typeface="Arial"/>
              </a:rPr>
              <a:t>User’s</a:t>
            </a:r>
            <a:r>
              <a:rPr lang="en-GB" sz="1900">
                <a:latin typeface="Arial"/>
                <a:ea typeface="Arial"/>
                <a:cs typeface="Arial"/>
                <a:sym typeface="Arial"/>
              </a:rPr>
              <a:t> privacy is maintained</a:t>
            </a:r>
            <a:endParaRPr sz="1900">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56" name="Google Shape;456;p40"/>
          <p:cNvSpPr txBox="1"/>
          <p:nvPr>
            <p:ph type="title"/>
          </p:nvPr>
        </p:nvSpPr>
        <p:spPr>
          <a:xfrm>
            <a:off x="-120300" y="2146650"/>
            <a:ext cx="42873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FFFFFF"/>
              </a:buClr>
              <a:buSzPts val="1900"/>
              <a:buChar char="❏"/>
            </a:pPr>
            <a:r>
              <a:rPr lang="en-GB" sz="1900">
                <a:latin typeface="Arial"/>
                <a:ea typeface="Arial"/>
                <a:cs typeface="Arial"/>
                <a:sym typeface="Arial"/>
              </a:rPr>
              <a:t>Initial Sender is fetched</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57" name="Google Shape;457;p40"/>
          <p:cNvSpPr txBox="1"/>
          <p:nvPr>
            <p:ph type="title"/>
          </p:nvPr>
        </p:nvSpPr>
        <p:spPr>
          <a:xfrm>
            <a:off x="-120300" y="3004663"/>
            <a:ext cx="4416900" cy="414600"/>
          </a:xfrm>
          <a:prstGeom prst="rect">
            <a:avLst/>
          </a:prstGeom>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FFFFFF"/>
              </a:buClr>
              <a:buSzPts val="1900"/>
              <a:buChar char="❏"/>
            </a:pPr>
            <a:r>
              <a:rPr lang="en-GB" sz="1900">
                <a:latin typeface="Arial"/>
                <a:ea typeface="Arial"/>
                <a:cs typeface="Arial"/>
                <a:sym typeface="Arial"/>
              </a:rPr>
              <a:t>Gives faster results</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58" name="Google Shape;458;p40"/>
          <p:cNvSpPr txBox="1"/>
          <p:nvPr/>
        </p:nvSpPr>
        <p:spPr>
          <a:xfrm>
            <a:off x="5474800" y="2844150"/>
            <a:ext cx="1009800" cy="5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latin typeface="Lato"/>
                <a:ea typeface="Lato"/>
                <a:cs typeface="Lato"/>
                <a:sym typeface="Lato"/>
              </a:rPr>
              <a:t>Initial Sender</a:t>
            </a:r>
            <a:endParaRPr b="1" sz="1800">
              <a:latin typeface="Lato"/>
              <a:ea typeface="Lato"/>
              <a:cs typeface="Lato"/>
              <a:sym typeface="Lato"/>
            </a:endParaRPr>
          </a:p>
        </p:txBody>
      </p:sp>
      <p:pic>
        <p:nvPicPr>
          <p:cNvPr id="459" name="Google Shape;459;p40"/>
          <p:cNvPicPr preferRelativeResize="0"/>
          <p:nvPr/>
        </p:nvPicPr>
        <p:blipFill rotWithShape="1">
          <a:blip r:embed="rId6">
            <a:alphaModFix/>
          </a:blip>
          <a:srcRect b="23192" l="22224" r="20168" t="21362"/>
          <a:stretch/>
        </p:blipFill>
        <p:spPr>
          <a:xfrm>
            <a:off x="6357900" y="2662025"/>
            <a:ext cx="860959" cy="828675"/>
          </a:xfrm>
          <a:prstGeom prst="rect">
            <a:avLst/>
          </a:prstGeom>
          <a:noFill/>
          <a:ln>
            <a:noFill/>
          </a:ln>
        </p:spPr>
      </p:pic>
      <p:sp>
        <p:nvSpPr>
          <p:cNvPr id="460" name="Google Shape;460;p40"/>
          <p:cNvSpPr/>
          <p:nvPr/>
        </p:nvSpPr>
        <p:spPr>
          <a:xfrm>
            <a:off x="7505200" y="2012225"/>
            <a:ext cx="924600" cy="1297500"/>
          </a:xfrm>
          <a:prstGeom prst="curvedLeftArrow">
            <a:avLst>
              <a:gd fmla="val 25000" name="adj1"/>
              <a:gd fmla="val 50000" name="adj2"/>
              <a:gd fmla="val 25000" name="adj3"/>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0"/>
          <p:cNvSpPr/>
          <p:nvPr/>
        </p:nvSpPr>
        <p:spPr>
          <a:xfrm>
            <a:off x="7557350" y="3199450"/>
            <a:ext cx="924600" cy="1297500"/>
          </a:xfrm>
          <a:prstGeom prst="curvedLeftArrow">
            <a:avLst>
              <a:gd fmla="val 25000" name="adj1"/>
              <a:gd fmla="val 50000" name="adj2"/>
              <a:gd fmla="val 25000" name="adj3"/>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44"/>
                                        </p:tgtEl>
                                        <p:attrNameLst>
                                          <p:attrName>style.visibility</p:attrName>
                                        </p:attrNameLst>
                                      </p:cBhvr>
                                      <p:to>
                                        <p:strVal val="visible"/>
                                      </p:to>
                                    </p:set>
                                    <p:anim calcmode="lin" valueType="num">
                                      <p:cBhvr additive="base">
                                        <p:cTn dur="1000"/>
                                        <p:tgtEl>
                                          <p:spTgt spid="44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1"/>
                                        </p:tgtEl>
                                        <p:attrNameLst>
                                          <p:attrName>style.visibility</p:attrName>
                                        </p:attrNameLst>
                                      </p:cBhvr>
                                      <p:to>
                                        <p:strVal val="visible"/>
                                      </p:to>
                                    </p:set>
                                    <p:anim calcmode="lin" valueType="num">
                                      <p:cBhvr additive="base">
                                        <p:cTn dur="1000"/>
                                        <p:tgtEl>
                                          <p:spTgt spid="451"/>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48"/>
                                        </p:tgtEl>
                                        <p:attrNameLst>
                                          <p:attrName>style.visibility</p:attrName>
                                        </p:attrNameLst>
                                      </p:cBhvr>
                                      <p:to>
                                        <p:strVal val="visible"/>
                                      </p:to>
                                    </p:set>
                                    <p:animEffect filter="fade" transition="in">
                                      <p:cBhvr>
                                        <p:cTn dur="1000"/>
                                        <p:tgtEl>
                                          <p:spTgt spid="44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449"/>
                                        </p:tgtEl>
                                        <p:attrNameLst>
                                          <p:attrName>style.visibility</p:attrName>
                                        </p:attrNameLst>
                                      </p:cBhvr>
                                      <p:to>
                                        <p:strVal val="visible"/>
                                      </p:to>
                                    </p:set>
                                    <p:animEffect filter="fade" transition="in">
                                      <p:cBhvr>
                                        <p:cTn dur="1000"/>
                                        <p:tgtEl>
                                          <p:spTgt spid="4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2"/>
                                        </p:tgtEl>
                                        <p:attrNameLst>
                                          <p:attrName>style.visibility</p:attrName>
                                        </p:attrNameLst>
                                      </p:cBhvr>
                                      <p:to>
                                        <p:strVal val="visible"/>
                                      </p:to>
                                    </p:set>
                                    <p:anim calcmode="lin" valueType="num">
                                      <p:cBhvr additive="base">
                                        <p:cTn dur="1000"/>
                                        <p:tgtEl>
                                          <p:spTgt spid="45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50"/>
                                        </p:tgtEl>
                                        <p:attrNameLst>
                                          <p:attrName>style.visibility</p:attrName>
                                        </p:attrNameLst>
                                      </p:cBhvr>
                                      <p:to>
                                        <p:strVal val="visible"/>
                                      </p:to>
                                    </p:set>
                                    <p:animEffect filter="fade" transition="in">
                                      <p:cBhvr>
                                        <p:cTn dur="1000"/>
                                        <p:tgtEl>
                                          <p:spTgt spid="45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446"/>
                                        </p:tgtEl>
                                        <p:attrNameLst>
                                          <p:attrName>style.visibility</p:attrName>
                                        </p:attrNameLst>
                                      </p:cBhvr>
                                      <p:to>
                                        <p:strVal val="visible"/>
                                      </p:to>
                                    </p:set>
                                    <p:animEffect filter="fade" transition="in">
                                      <p:cBhvr>
                                        <p:cTn dur="1000"/>
                                        <p:tgtEl>
                                          <p:spTgt spid="4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6"/>
                                        </p:tgtEl>
                                        <p:attrNameLst>
                                          <p:attrName>style.visibility</p:attrName>
                                        </p:attrNameLst>
                                      </p:cBhvr>
                                      <p:to>
                                        <p:strVal val="visible"/>
                                      </p:to>
                                    </p:set>
                                    <p:anim calcmode="lin" valueType="num">
                                      <p:cBhvr additive="base">
                                        <p:cTn dur="1000"/>
                                        <p:tgtEl>
                                          <p:spTgt spid="456"/>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60"/>
                                        </p:tgtEl>
                                        <p:attrNameLst>
                                          <p:attrName>style.visibility</p:attrName>
                                        </p:attrNameLst>
                                      </p:cBhvr>
                                      <p:to>
                                        <p:strVal val="visible"/>
                                      </p:to>
                                    </p:set>
                                    <p:animEffect filter="fade" transition="in">
                                      <p:cBhvr>
                                        <p:cTn dur="1000"/>
                                        <p:tgtEl>
                                          <p:spTgt spid="46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458"/>
                                        </p:tgtEl>
                                        <p:attrNameLst>
                                          <p:attrName>style.visibility</p:attrName>
                                        </p:attrNameLst>
                                      </p:cBhvr>
                                      <p:to>
                                        <p:strVal val="visible"/>
                                      </p:to>
                                    </p:set>
                                    <p:animEffect filter="fade" transition="in">
                                      <p:cBhvr>
                                        <p:cTn dur="1000"/>
                                        <p:tgtEl>
                                          <p:spTgt spid="458"/>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459"/>
                                        </p:tgtEl>
                                        <p:attrNameLst>
                                          <p:attrName>style.visibility</p:attrName>
                                        </p:attrNameLst>
                                      </p:cBhvr>
                                      <p:to>
                                        <p:strVal val="visible"/>
                                      </p:to>
                                    </p:set>
                                    <p:animEffect filter="fade" transition="in">
                                      <p:cBhvr>
                                        <p:cTn dur="1000"/>
                                        <p:tgtEl>
                                          <p:spTgt spid="4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3"/>
                                        </p:tgtEl>
                                        <p:attrNameLst>
                                          <p:attrName>style.visibility</p:attrName>
                                        </p:attrNameLst>
                                      </p:cBhvr>
                                      <p:to>
                                        <p:strVal val="visible"/>
                                      </p:to>
                                    </p:set>
                                    <p:anim calcmode="lin" valueType="num">
                                      <p:cBhvr additive="base">
                                        <p:cTn dur="1000"/>
                                        <p:tgtEl>
                                          <p:spTgt spid="45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61"/>
                                        </p:tgtEl>
                                        <p:attrNameLst>
                                          <p:attrName>style.visibility</p:attrName>
                                        </p:attrNameLst>
                                      </p:cBhvr>
                                      <p:to>
                                        <p:strVal val="visible"/>
                                      </p:to>
                                    </p:set>
                                    <p:animEffect filter="fade" transition="in">
                                      <p:cBhvr>
                                        <p:cTn dur="1000"/>
                                        <p:tgtEl>
                                          <p:spTgt spid="46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447"/>
                                        </p:tgtEl>
                                        <p:attrNameLst>
                                          <p:attrName>style.visibility</p:attrName>
                                        </p:attrNameLst>
                                      </p:cBhvr>
                                      <p:to>
                                        <p:strVal val="visible"/>
                                      </p:to>
                                    </p:set>
                                    <p:animEffect filter="fade" transition="in">
                                      <p:cBhvr>
                                        <p:cTn dur="1500"/>
                                        <p:tgtEl>
                                          <p:spTgt spid="4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7"/>
                                        </p:tgtEl>
                                        <p:attrNameLst>
                                          <p:attrName>style.visibility</p:attrName>
                                        </p:attrNameLst>
                                      </p:cBhvr>
                                      <p:to>
                                        <p:strVal val="visible"/>
                                      </p:to>
                                    </p:set>
                                    <p:anim calcmode="lin" valueType="num">
                                      <p:cBhvr additive="base">
                                        <p:cTn dur="1000"/>
                                        <p:tgtEl>
                                          <p:spTgt spid="45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4"/>
                                        </p:tgtEl>
                                        <p:attrNameLst>
                                          <p:attrName>style.visibility</p:attrName>
                                        </p:attrNameLst>
                                      </p:cBhvr>
                                      <p:to>
                                        <p:strVal val="visible"/>
                                      </p:to>
                                    </p:set>
                                    <p:anim calcmode="lin" valueType="num">
                                      <p:cBhvr additive="base">
                                        <p:cTn dur="1000"/>
                                        <p:tgtEl>
                                          <p:spTgt spid="45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5"/>
                                        </p:tgtEl>
                                        <p:attrNameLst>
                                          <p:attrName>style.visibility</p:attrName>
                                        </p:attrNameLst>
                                      </p:cBhvr>
                                      <p:to>
                                        <p:strVal val="visible"/>
                                      </p:to>
                                    </p:set>
                                    <p:anim calcmode="lin" valueType="num">
                                      <p:cBhvr additive="base">
                                        <p:cTn dur="1000"/>
                                        <p:tgtEl>
                                          <p:spTgt spid="45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5"/>
                                        </p:tgtEl>
                                        <p:attrNameLst>
                                          <p:attrName>style.visibility</p:attrName>
                                        </p:attrNameLst>
                                      </p:cBhvr>
                                      <p:to>
                                        <p:strVal val="visible"/>
                                      </p:to>
                                    </p:set>
                                    <p:anim calcmode="lin" valueType="num">
                                      <p:cBhvr additive="base">
                                        <p:cTn dur="1000"/>
                                        <p:tgtEl>
                                          <p:spTgt spid="44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1"/>
          <p:cNvSpPr txBox="1"/>
          <p:nvPr>
            <p:ph idx="2" type="title"/>
          </p:nvPr>
        </p:nvSpPr>
        <p:spPr>
          <a:xfrm>
            <a:off x="3226300" y="104750"/>
            <a:ext cx="3868200" cy="61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800" u="sng">
                <a:latin typeface="Arial"/>
                <a:ea typeface="Arial"/>
                <a:cs typeface="Arial"/>
                <a:sym typeface="Arial"/>
              </a:rPr>
              <a:t>Future  </a:t>
            </a:r>
            <a:r>
              <a:rPr b="1" lang="en-GB" sz="2800" u="sng">
                <a:solidFill>
                  <a:srgbClr val="000000"/>
                </a:solidFill>
                <a:latin typeface="Arial"/>
                <a:ea typeface="Arial"/>
                <a:cs typeface="Arial"/>
                <a:sym typeface="Arial"/>
              </a:rPr>
              <a:t>Scopes:</a:t>
            </a:r>
            <a:endParaRPr b="1" sz="2800" u="sng">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b="1" sz="2800" u="sng">
              <a:solidFill>
                <a:srgbClr val="FFFFFF"/>
              </a:solidFill>
              <a:latin typeface="Arial"/>
              <a:ea typeface="Arial"/>
              <a:cs typeface="Arial"/>
              <a:sym typeface="Arial"/>
            </a:endParaRPr>
          </a:p>
          <a:p>
            <a:pPr indent="0" lvl="0" marL="0" rtl="0" algn="l">
              <a:spcBef>
                <a:spcPts val="0"/>
              </a:spcBef>
              <a:spcAft>
                <a:spcPts val="0"/>
              </a:spcAft>
              <a:buNone/>
            </a:pPr>
            <a:r>
              <a:t/>
            </a:r>
            <a:endParaRPr/>
          </a:p>
        </p:txBody>
      </p:sp>
      <p:sp>
        <p:nvSpPr>
          <p:cNvPr id="467" name="Google Shape;467;p41"/>
          <p:cNvSpPr txBox="1"/>
          <p:nvPr>
            <p:ph type="title"/>
          </p:nvPr>
        </p:nvSpPr>
        <p:spPr>
          <a:xfrm>
            <a:off x="0" y="1403375"/>
            <a:ext cx="4572000" cy="6144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Lato"/>
              <a:buChar char="❏"/>
            </a:pPr>
            <a:r>
              <a:rPr lang="en-GB" sz="2000">
                <a:latin typeface="Arial"/>
                <a:ea typeface="Arial"/>
                <a:cs typeface="Arial"/>
                <a:sym typeface="Arial"/>
              </a:rPr>
              <a:t>Federated learning can be applied</a:t>
            </a:r>
            <a:endParaRPr sz="1900">
              <a:solidFill>
                <a:srgbClr val="FFFFFF"/>
              </a:solidFill>
              <a:latin typeface="Arial"/>
              <a:ea typeface="Arial"/>
              <a:cs typeface="Arial"/>
              <a:sym typeface="Arial"/>
            </a:endParaRPr>
          </a:p>
          <a:p>
            <a:pPr indent="0" lvl="0" marL="0" rtl="0" algn="l">
              <a:lnSpc>
                <a:spcPct val="115000"/>
              </a:lnSpc>
              <a:spcBef>
                <a:spcPts val="0"/>
              </a:spcBef>
              <a:spcAft>
                <a:spcPts val="1600"/>
              </a:spcAft>
              <a:buNone/>
            </a:pPr>
            <a:r>
              <a:t/>
            </a:r>
            <a:endParaRPr sz="1700">
              <a:solidFill>
                <a:srgbClr val="FFFFFF"/>
              </a:solidFill>
            </a:endParaRPr>
          </a:p>
        </p:txBody>
      </p:sp>
      <p:sp>
        <p:nvSpPr>
          <p:cNvPr id="468" name="Google Shape;468;p41"/>
          <p:cNvSpPr txBox="1"/>
          <p:nvPr/>
        </p:nvSpPr>
        <p:spPr>
          <a:xfrm>
            <a:off x="0" y="2064671"/>
            <a:ext cx="4416900" cy="5694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lt1"/>
              </a:buClr>
              <a:buSzPts val="2000"/>
              <a:buFont typeface="Lato"/>
              <a:buChar char="❏"/>
            </a:pPr>
            <a:r>
              <a:rPr lang="en-GB" sz="2000">
                <a:solidFill>
                  <a:schemeClr val="lt1"/>
                </a:solidFill>
              </a:rPr>
              <a:t>Multi-language BERT Model</a:t>
            </a:r>
            <a:endParaRPr sz="2000">
              <a:solidFill>
                <a:schemeClr val="lt1"/>
              </a:solidFill>
            </a:endParaRPr>
          </a:p>
          <a:p>
            <a:pPr indent="0" lvl="0" marL="0" rtl="0" algn="l">
              <a:spcBef>
                <a:spcPts val="0"/>
              </a:spcBef>
              <a:spcAft>
                <a:spcPts val="0"/>
              </a:spcAft>
              <a:buNone/>
            </a:pPr>
            <a:r>
              <a:t/>
            </a:r>
            <a:endParaRPr>
              <a:latin typeface="Lato"/>
              <a:ea typeface="Lato"/>
              <a:cs typeface="Lato"/>
              <a:sym typeface="Lato"/>
            </a:endParaRPr>
          </a:p>
        </p:txBody>
      </p:sp>
      <p:pic>
        <p:nvPicPr>
          <p:cNvPr id="469" name="Google Shape;469;p41"/>
          <p:cNvPicPr preferRelativeResize="0"/>
          <p:nvPr/>
        </p:nvPicPr>
        <p:blipFill rotWithShape="1">
          <a:blip r:embed="rId3">
            <a:alphaModFix/>
          </a:blip>
          <a:srcRect b="6085" l="28407" r="28498" t="0"/>
          <a:stretch/>
        </p:blipFill>
        <p:spPr>
          <a:xfrm>
            <a:off x="4711175" y="719150"/>
            <a:ext cx="4289548" cy="4102874"/>
          </a:xfrm>
          <a:prstGeom prst="rect">
            <a:avLst/>
          </a:prstGeom>
          <a:noFill/>
          <a:ln>
            <a:noFill/>
          </a:ln>
        </p:spPr>
      </p:pic>
      <p:pic>
        <p:nvPicPr>
          <p:cNvPr id="470" name="Google Shape;470;p41"/>
          <p:cNvPicPr preferRelativeResize="0"/>
          <p:nvPr/>
        </p:nvPicPr>
        <p:blipFill rotWithShape="1">
          <a:blip r:embed="rId4">
            <a:alphaModFix/>
          </a:blip>
          <a:srcRect b="9024" l="25944" r="25751" t="0"/>
          <a:stretch/>
        </p:blipFill>
        <p:spPr>
          <a:xfrm>
            <a:off x="4699350" y="719150"/>
            <a:ext cx="4289548" cy="4102874"/>
          </a:xfrm>
          <a:prstGeom prst="rect">
            <a:avLst/>
          </a:prstGeom>
          <a:noFill/>
          <a:ln>
            <a:noFill/>
          </a:ln>
        </p:spPr>
      </p:pic>
      <p:pic>
        <p:nvPicPr>
          <p:cNvPr id="471" name="Google Shape;471;p41"/>
          <p:cNvPicPr preferRelativeResize="0"/>
          <p:nvPr/>
        </p:nvPicPr>
        <p:blipFill rotWithShape="1">
          <a:blip r:embed="rId5">
            <a:alphaModFix/>
          </a:blip>
          <a:srcRect b="7183" l="24923" r="25078" t="0"/>
          <a:stretch/>
        </p:blipFill>
        <p:spPr>
          <a:xfrm>
            <a:off x="4699350" y="719150"/>
            <a:ext cx="4289548" cy="4102874"/>
          </a:xfrm>
          <a:prstGeom prst="rect">
            <a:avLst/>
          </a:prstGeom>
          <a:noFill/>
          <a:ln>
            <a:noFill/>
          </a:ln>
        </p:spPr>
      </p:pic>
      <p:pic>
        <p:nvPicPr>
          <p:cNvPr id="472" name="Google Shape;472;p41"/>
          <p:cNvPicPr preferRelativeResize="0"/>
          <p:nvPr/>
        </p:nvPicPr>
        <p:blipFill rotWithShape="1">
          <a:blip r:embed="rId6">
            <a:alphaModFix/>
          </a:blip>
          <a:srcRect b="5873" l="23519" r="23746" t="0"/>
          <a:stretch/>
        </p:blipFill>
        <p:spPr>
          <a:xfrm>
            <a:off x="4711175" y="719150"/>
            <a:ext cx="4277725" cy="4102874"/>
          </a:xfrm>
          <a:prstGeom prst="rect">
            <a:avLst/>
          </a:prstGeom>
          <a:noFill/>
          <a:ln>
            <a:noFill/>
          </a:ln>
        </p:spPr>
      </p:pic>
      <p:pic>
        <p:nvPicPr>
          <p:cNvPr id="473" name="Google Shape;473;p41"/>
          <p:cNvPicPr preferRelativeResize="0"/>
          <p:nvPr/>
        </p:nvPicPr>
        <p:blipFill rotWithShape="1">
          <a:blip r:embed="rId7">
            <a:alphaModFix/>
          </a:blip>
          <a:srcRect b="5606" l="23395" r="23506" t="0"/>
          <a:stretch/>
        </p:blipFill>
        <p:spPr>
          <a:xfrm>
            <a:off x="4699350" y="719150"/>
            <a:ext cx="4289548" cy="4102874"/>
          </a:xfrm>
          <a:prstGeom prst="rect">
            <a:avLst/>
          </a:prstGeom>
          <a:noFill/>
          <a:ln>
            <a:noFill/>
          </a:ln>
        </p:spPr>
      </p:pic>
      <p:pic>
        <p:nvPicPr>
          <p:cNvPr id="474" name="Google Shape;474;p41"/>
          <p:cNvPicPr preferRelativeResize="0"/>
          <p:nvPr/>
        </p:nvPicPr>
        <p:blipFill rotWithShape="1">
          <a:blip r:embed="rId8">
            <a:alphaModFix/>
          </a:blip>
          <a:srcRect b="5347" l="23396" r="23380" t="0"/>
          <a:stretch/>
        </p:blipFill>
        <p:spPr>
          <a:xfrm>
            <a:off x="4711175" y="719150"/>
            <a:ext cx="4289548" cy="4102874"/>
          </a:xfrm>
          <a:prstGeom prst="rect">
            <a:avLst/>
          </a:prstGeom>
          <a:noFill/>
          <a:ln>
            <a:noFill/>
          </a:ln>
        </p:spPr>
      </p:pic>
      <p:pic>
        <p:nvPicPr>
          <p:cNvPr id="475" name="Google Shape;475;p41"/>
          <p:cNvPicPr preferRelativeResize="0"/>
          <p:nvPr/>
        </p:nvPicPr>
        <p:blipFill rotWithShape="1">
          <a:blip r:embed="rId9">
            <a:alphaModFix/>
          </a:blip>
          <a:srcRect b="5087" l="26181" r="25514" t="0"/>
          <a:stretch/>
        </p:blipFill>
        <p:spPr>
          <a:xfrm>
            <a:off x="4711175" y="719150"/>
            <a:ext cx="4277725" cy="4102874"/>
          </a:xfrm>
          <a:prstGeom prst="rect">
            <a:avLst/>
          </a:prstGeom>
          <a:noFill/>
          <a:ln>
            <a:noFill/>
          </a:ln>
        </p:spPr>
      </p:pic>
      <p:pic>
        <p:nvPicPr>
          <p:cNvPr id="476" name="Google Shape;476;p41"/>
          <p:cNvPicPr preferRelativeResize="0"/>
          <p:nvPr/>
        </p:nvPicPr>
        <p:blipFill rotWithShape="1">
          <a:blip r:embed="rId10">
            <a:alphaModFix/>
          </a:blip>
          <a:srcRect b="6138" l="30062" r="26538" t="0"/>
          <a:stretch/>
        </p:blipFill>
        <p:spPr>
          <a:xfrm>
            <a:off x="4711175" y="719150"/>
            <a:ext cx="4277725" cy="4102874"/>
          </a:xfrm>
          <a:prstGeom prst="rect">
            <a:avLst/>
          </a:prstGeom>
          <a:noFill/>
          <a:ln>
            <a:noFill/>
          </a:ln>
        </p:spPr>
      </p:pic>
      <p:sp>
        <p:nvSpPr>
          <p:cNvPr id="477" name="Google Shape;477;p41"/>
          <p:cNvSpPr txBox="1"/>
          <p:nvPr/>
        </p:nvSpPr>
        <p:spPr>
          <a:xfrm>
            <a:off x="0" y="2738038"/>
            <a:ext cx="4416900" cy="8091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lt1"/>
              </a:buClr>
              <a:buSzPts val="2000"/>
              <a:buFont typeface="Lato"/>
              <a:buChar char="❏"/>
            </a:pPr>
            <a:r>
              <a:rPr lang="en-GB" sz="2000">
                <a:solidFill>
                  <a:schemeClr val="lt1"/>
                </a:solidFill>
              </a:rPr>
              <a:t>AI with crowdsourcing can be used for better performance</a:t>
            </a:r>
            <a:endParaRPr sz="2000">
              <a:solidFill>
                <a:schemeClr val="lt1"/>
              </a:solidFill>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66"/>
                                        </p:tgtEl>
                                        <p:attrNameLst>
                                          <p:attrName>style.visibility</p:attrName>
                                        </p:attrNameLst>
                                      </p:cBhvr>
                                      <p:to>
                                        <p:strVal val="visible"/>
                                      </p:to>
                                    </p:set>
                                    <p:anim calcmode="lin" valueType="num">
                                      <p:cBhvr additive="base">
                                        <p:cTn dur="1000"/>
                                        <p:tgtEl>
                                          <p:spTgt spid="46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67"/>
                                        </p:tgtEl>
                                        <p:attrNameLst>
                                          <p:attrName>style.visibility</p:attrName>
                                        </p:attrNameLst>
                                      </p:cBhvr>
                                      <p:to>
                                        <p:strVal val="visible"/>
                                      </p:to>
                                    </p:set>
                                    <p:anim calcmode="lin" valueType="num">
                                      <p:cBhvr additive="base">
                                        <p:cTn dur="1000"/>
                                        <p:tgtEl>
                                          <p:spTgt spid="467"/>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469"/>
                                        </p:tgtEl>
                                        <p:attrNameLst>
                                          <p:attrName>style.visibility</p:attrName>
                                        </p:attrNameLst>
                                      </p:cBhvr>
                                      <p:to>
                                        <p:strVal val="visible"/>
                                      </p:to>
                                    </p:set>
                                    <p:anim calcmode="lin" valueType="num">
                                      <p:cBhvr additive="base">
                                        <p:cTn dur="1000"/>
                                        <p:tgtEl>
                                          <p:spTgt spid="469"/>
                                        </p:tgtEl>
                                        <p:attrNameLst>
                                          <p:attrName>ppt_w</p:attrName>
                                        </p:attrNameLst>
                                      </p:cBhvr>
                                      <p:tavLst>
                                        <p:tav fmla="" tm="0">
                                          <p:val>
                                            <p:strVal val="0"/>
                                          </p:val>
                                        </p:tav>
                                        <p:tav fmla="" tm="100000">
                                          <p:val>
                                            <p:strVal val="#ppt_w"/>
                                          </p:val>
                                        </p:tav>
                                      </p:tavLst>
                                    </p:anim>
                                    <p:anim calcmode="lin" valueType="num">
                                      <p:cBhvr additive="base">
                                        <p:cTn dur="1000"/>
                                        <p:tgtEl>
                                          <p:spTgt spid="469"/>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000"/>
                                        <p:tgtEl>
                                          <p:spTgt spid="469"/>
                                        </p:tgtEl>
                                        <p:attrNameLst>
                                          <p:attrName>ppt_w</p:attrName>
                                        </p:attrNameLst>
                                      </p:cBhvr>
                                      <p:tavLst>
                                        <p:tav fmla="" tm="0">
                                          <p:val>
                                            <p:strVal val="#ppt_w"/>
                                          </p:val>
                                        </p:tav>
                                        <p:tav fmla="" tm="100000">
                                          <p:val>
                                            <p:strVal val="0"/>
                                          </p:val>
                                        </p:tav>
                                      </p:tavLst>
                                    </p:anim>
                                    <p:anim calcmode="lin" valueType="num">
                                      <p:cBhvr additive="base">
                                        <p:cTn dur="1000"/>
                                        <p:tgtEl>
                                          <p:spTgt spid="469"/>
                                        </p:tgtEl>
                                        <p:attrNameLst>
                                          <p:attrName>ppt_h</p:attrName>
                                        </p:attrNameLst>
                                      </p:cBhvr>
                                      <p:tavLst>
                                        <p:tav fmla="" tm="0">
                                          <p:val>
                                            <p:strVal val="#ppt_h"/>
                                          </p:val>
                                        </p:tav>
                                        <p:tav fmla="" tm="100000">
                                          <p:val>
                                            <p:strVal val="0"/>
                                          </p:val>
                                        </p:tav>
                                      </p:tavLst>
                                    </p:anim>
                                    <p:set>
                                      <p:cBhvr>
                                        <p:cTn dur="1" fill="hold">
                                          <p:stCondLst>
                                            <p:cond delay="1000"/>
                                          </p:stCondLst>
                                        </p:cTn>
                                        <p:tgtEl>
                                          <p:spTgt spid="469"/>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470"/>
                                        </p:tgtEl>
                                        <p:attrNameLst>
                                          <p:attrName>style.visibility</p:attrName>
                                        </p:attrNameLst>
                                      </p:cBhvr>
                                      <p:to>
                                        <p:strVal val="visible"/>
                                      </p:to>
                                    </p:set>
                                    <p:anim calcmode="lin" valueType="num">
                                      <p:cBhvr additive="base">
                                        <p:cTn dur="1000"/>
                                        <p:tgtEl>
                                          <p:spTgt spid="470"/>
                                        </p:tgtEl>
                                        <p:attrNameLst>
                                          <p:attrName>ppt_w</p:attrName>
                                        </p:attrNameLst>
                                      </p:cBhvr>
                                      <p:tavLst>
                                        <p:tav fmla="" tm="0">
                                          <p:val>
                                            <p:strVal val="0"/>
                                          </p:val>
                                        </p:tav>
                                        <p:tav fmla="" tm="100000">
                                          <p:val>
                                            <p:strVal val="#ppt_w"/>
                                          </p:val>
                                        </p:tav>
                                      </p:tavLst>
                                    </p:anim>
                                    <p:anim calcmode="lin" valueType="num">
                                      <p:cBhvr additive="base">
                                        <p:cTn dur="1000"/>
                                        <p:tgtEl>
                                          <p:spTgt spid="47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000"/>
                                        <p:tgtEl>
                                          <p:spTgt spid="470"/>
                                        </p:tgtEl>
                                        <p:attrNameLst>
                                          <p:attrName>ppt_w</p:attrName>
                                        </p:attrNameLst>
                                      </p:cBhvr>
                                      <p:tavLst>
                                        <p:tav fmla="" tm="0">
                                          <p:val>
                                            <p:strVal val="#ppt_w"/>
                                          </p:val>
                                        </p:tav>
                                        <p:tav fmla="" tm="100000">
                                          <p:val>
                                            <p:strVal val="0"/>
                                          </p:val>
                                        </p:tav>
                                      </p:tavLst>
                                    </p:anim>
                                    <p:anim calcmode="lin" valueType="num">
                                      <p:cBhvr additive="base">
                                        <p:cTn dur="1000"/>
                                        <p:tgtEl>
                                          <p:spTgt spid="470"/>
                                        </p:tgtEl>
                                        <p:attrNameLst>
                                          <p:attrName>ppt_h</p:attrName>
                                        </p:attrNameLst>
                                      </p:cBhvr>
                                      <p:tavLst>
                                        <p:tav fmla="" tm="0">
                                          <p:val>
                                            <p:strVal val="#ppt_h"/>
                                          </p:val>
                                        </p:tav>
                                        <p:tav fmla="" tm="100000">
                                          <p:val>
                                            <p:strVal val="0"/>
                                          </p:val>
                                        </p:tav>
                                      </p:tavLst>
                                    </p:anim>
                                    <p:set>
                                      <p:cBhvr>
                                        <p:cTn dur="1" fill="hold">
                                          <p:stCondLst>
                                            <p:cond delay="1000"/>
                                          </p:stCondLst>
                                        </p:cTn>
                                        <p:tgtEl>
                                          <p:spTgt spid="470"/>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471"/>
                                        </p:tgtEl>
                                        <p:attrNameLst>
                                          <p:attrName>style.visibility</p:attrName>
                                        </p:attrNameLst>
                                      </p:cBhvr>
                                      <p:to>
                                        <p:strVal val="visible"/>
                                      </p:to>
                                    </p:set>
                                    <p:anim calcmode="lin" valueType="num">
                                      <p:cBhvr additive="base">
                                        <p:cTn dur="1000"/>
                                        <p:tgtEl>
                                          <p:spTgt spid="471"/>
                                        </p:tgtEl>
                                        <p:attrNameLst>
                                          <p:attrName>ppt_w</p:attrName>
                                        </p:attrNameLst>
                                      </p:cBhvr>
                                      <p:tavLst>
                                        <p:tav fmla="" tm="0">
                                          <p:val>
                                            <p:strVal val="0"/>
                                          </p:val>
                                        </p:tav>
                                        <p:tav fmla="" tm="100000">
                                          <p:val>
                                            <p:strVal val="#ppt_w"/>
                                          </p:val>
                                        </p:tav>
                                      </p:tavLst>
                                    </p:anim>
                                    <p:anim calcmode="lin" valueType="num">
                                      <p:cBhvr additive="base">
                                        <p:cTn dur="1000"/>
                                        <p:tgtEl>
                                          <p:spTgt spid="471"/>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500"/>
                                        <p:tgtEl>
                                          <p:spTgt spid="471"/>
                                        </p:tgtEl>
                                        <p:attrNameLst>
                                          <p:attrName>ppt_w</p:attrName>
                                        </p:attrNameLst>
                                      </p:cBhvr>
                                      <p:tavLst>
                                        <p:tav fmla="" tm="0">
                                          <p:val>
                                            <p:strVal val="#ppt_w"/>
                                          </p:val>
                                        </p:tav>
                                        <p:tav fmla="" tm="100000">
                                          <p:val>
                                            <p:strVal val="0"/>
                                          </p:val>
                                        </p:tav>
                                      </p:tavLst>
                                    </p:anim>
                                    <p:anim calcmode="lin" valueType="num">
                                      <p:cBhvr additive="base">
                                        <p:cTn dur="1500"/>
                                        <p:tgtEl>
                                          <p:spTgt spid="471"/>
                                        </p:tgtEl>
                                        <p:attrNameLst>
                                          <p:attrName>ppt_h</p:attrName>
                                        </p:attrNameLst>
                                      </p:cBhvr>
                                      <p:tavLst>
                                        <p:tav fmla="" tm="0">
                                          <p:val>
                                            <p:strVal val="#ppt_h"/>
                                          </p:val>
                                        </p:tav>
                                        <p:tav fmla="" tm="100000">
                                          <p:val>
                                            <p:strVal val="0"/>
                                          </p:val>
                                        </p:tav>
                                      </p:tavLst>
                                    </p:anim>
                                    <p:set>
                                      <p:cBhvr>
                                        <p:cTn dur="1" fill="hold">
                                          <p:stCondLst>
                                            <p:cond delay="1500"/>
                                          </p:stCondLst>
                                        </p:cTn>
                                        <p:tgtEl>
                                          <p:spTgt spid="471"/>
                                        </p:tgtEl>
                                        <p:attrNameLst>
                                          <p:attrName>style.visibility</p:attrName>
                                        </p:attrNameLst>
                                      </p:cBhvr>
                                      <p:to>
                                        <p:strVal val="hidden"/>
                                      </p:to>
                                    </p:set>
                                  </p:childTnLst>
                                </p:cTn>
                              </p:par>
                            </p:childTnLst>
                          </p:cTn>
                        </p:par>
                        <p:par>
                          <p:cTn fill="hold">
                            <p:stCondLst>
                              <p:cond delay="1500"/>
                            </p:stCondLst>
                            <p:childTnLst>
                              <p:par>
                                <p:cTn fill="hold" nodeType="afterEffect" presetClass="entr" presetID="23" presetSubtype="16">
                                  <p:stCondLst>
                                    <p:cond delay="0"/>
                                  </p:stCondLst>
                                  <p:childTnLst>
                                    <p:set>
                                      <p:cBhvr>
                                        <p:cTn dur="1" fill="hold">
                                          <p:stCondLst>
                                            <p:cond delay="0"/>
                                          </p:stCondLst>
                                        </p:cTn>
                                        <p:tgtEl>
                                          <p:spTgt spid="472"/>
                                        </p:tgtEl>
                                        <p:attrNameLst>
                                          <p:attrName>style.visibility</p:attrName>
                                        </p:attrNameLst>
                                      </p:cBhvr>
                                      <p:to>
                                        <p:strVal val="visible"/>
                                      </p:to>
                                    </p:set>
                                    <p:anim calcmode="lin" valueType="num">
                                      <p:cBhvr additive="base">
                                        <p:cTn dur="1000"/>
                                        <p:tgtEl>
                                          <p:spTgt spid="472"/>
                                        </p:tgtEl>
                                        <p:attrNameLst>
                                          <p:attrName>ppt_w</p:attrName>
                                        </p:attrNameLst>
                                      </p:cBhvr>
                                      <p:tavLst>
                                        <p:tav fmla="" tm="0">
                                          <p:val>
                                            <p:strVal val="0"/>
                                          </p:val>
                                        </p:tav>
                                        <p:tav fmla="" tm="100000">
                                          <p:val>
                                            <p:strVal val="#ppt_w"/>
                                          </p:val>
                                        </p:tav>
                                      </p:tavLst>
                                    </p:anim>
                                    <p:anim calcmode="lin" valueType="num">
                                      <p:cBhvr additive="base">
                                        <p:cTn dur="1000"/>
                                        <p:tgtEl>
                                          <p:spTgt spid="472"/>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500"/>
                                        <p:tgtEl>
                                          <p:spTgt spid="472"/>
                                        </p:tgtEl>
                                        <p:attrNameLst>
                                          <p:attrName>ppt_w</p:attrName>
                                        </p:attrNameLst>
                                      </p:cBhvr>
                                      <p:tavLst>
                                        <p:tav fmla="" tm="0">
                                          <p:val>
                                            <p:strVal val="#ppt_w"/>
                                          </p:val>
                                        </p:tav>
                                        <p:tav fmla="" tm="100000">
                                          <p:val>
                                            <p:strVal val="0"/>
                                          </p:val>
                                        </p:tav>
                                      </p:tavLst>
                                    </p:anim>
                                    <p:anim calcmode="lin" valueType="num">
                                      <p:cBhvr additive="base">
                                        <p:cTn dur="1500"/>
                                        <p:tgtEl>
                                          <p:spTgt spid="472"/>
                                        </p:tgtEl>
                                        <p:attrNameLst>
                                          <p:attrName>ppt_h</p:attrName>
                                        </p:attrNameLst>
                                      </p:cBhvr>
                                      <p:tavLst>
                                        <p:tav fmla="" tm="0">
                                          <p:val>
                                            <p:strVal val="#ppt_h"/>
                                          </p:val>
                                        </p:tav>
                                        <p:tav fmla="" tm="100000">
                                          <p:val>
                                            <p:strVal val="0"/>
                                          </p:val>
                                        </p:tav>
                                      </p:tavLst>
                                    </p:anim>
                                    <p:set>
                                      <p:cBhvr>
                                        <p:cTn dur="1" fill="hold">
                                          <p:stCondLst>
                                            <p:cond delay="1500"/>
                                          </p:stCondLst>
                                        </p:cTn>
                                        <p:tgtEl>
                                          <p:spTgt spid="472"/>
                                        </p:tgtEl>
                                        <p:attrNameLst>
                                          <p:attrName>style.visibility</p:attrName>
                                        </p:attrNameLst>
                                      </p:cBhvr>
                                      <p:to>
                                        <p:strVal val="hidden"/>
                                      </p:to>
                                    </p:set>
                                  </p:childTnLst>
                                </p:cTn>
                              </p:par>
                            </p:childTnLst>
                          </p:cTn>
                        </p:par>
                        <p:par>
                          <p:cTn fill="hold">
                            <p:stCondLst>
                              <p:cond delay="1500"/>
                            </p:stCondLst>
                            <p:childTnLst>
                              <p:par>
                                <p:cTn fill="hold" nodeType="afterEffect" presetClass="entr" presetID="23" presetSubtype="16">
                                  <p:stCondLst>
                                    <p:cond delay="0"/>
                                  </p:stCondLst>
                                  <p:childTnLst>
                                    <p:set>
                                      <p:cBhvr>
                                        <p:cTn dur="1" fill="hold">
                                          <p:stCondLst>
                                            <p:cond delay="0"/>
                                          </p:stCondLst>
                                        </p:cTn>
                                        <p:tgtEl>
                                          <p:spTgt spid="473"/>
                                        </p:tgtEl>
                                        <p:attrNameLst>
                                          <p:attrName>style.visibility</p:attrName>
                                        </p:attrNameLst>
                                      </p:cBhvr>
                                      <p:to>
                                        <p:strVal val="visible"/>
                                      </p:to>
                                    </p:set>
                                    <p:anim calcmode="lin" valueType="num">
                                      <p:cBhvr additive="base">
                                        <p:cTn dur="1000"/>
                                        <p:tgtEl>
                                          <p:spTgt spid="473"/>
                                        </p:tgtEl>
                                        <p:attrNameLst>
                                          <p:attrName>ppt_w</p:attrName>
                                        </p:attrNameLst>
                                      </p:cBhvr>
                                      <p:tavLst>
                                        <p:tav fmla="" tm="0">
                                          <p:val>
                                            <p:strVal val="0"/>
                                          </p:val>
                                        </p:tav>
                                        <p:tav fmla="" tm="100000">
                                          <p:val>
                                            <p:strVal val="#ppt_w"/>
                                          </p:val>
                                        </p:tav>
                                      </p:tavLst>
                                    </p:anim>
                                    <p:anim calcmode="lin" valueType="num">
                                      <p:cBhvr additive="base">
                                        <p:cTn dur="1000"/>
                                        <p:tgtEl>
                                          <p:spTgt spid="473"/>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000"/>
                                        <p:tgtEl>
                                          <p:spTgt spid="473"/>
                                        </p:tgtEl>
                                        <p:attrNameLst>
                                          <p:attrName>ppt_w</p:attrName>
                                        </p:attrNameLst>
                                      </p:cBhvr>
                                      <p:tavLst>
                                        <p:tav fmla="" tm="0">
                                          <p:val>
                                            <p:strVal val="#ppt_w"/>
                                          </p:val>
                                        </p:tav>
                                        <p:tav fmla="" tm="100000">
                                          <p:val>
                                            <p:strVal val="0"/>
                                          </p:val>
                                        </p:tav>
                                      </p:tavLst>
                                    </p:anim>
                                    <p:anim calcmode="lin" valueType="num">
                                      <p:cBhvr additive="base">
                                        <p:cTn dur="1000"/>
                                        <p:tgtEl>
                                          <p:spTgt spid="473"/>
                                        </p:tgtEl>
                                        <p:attrNameLst>
                                          <p:attrName>ppt_h</p:attrName>
                                        </p:attrNameLst>
                                      </p:cBhvr>
                                      <p:tavLst>
                                        <p:tav fmla="" tm="0">
                                          <p:val>
                                            <p:strVal val="#ppt_h"/>
                                          </p:val>
                                        </p:tav>
                                        <p:tav fmla="" tm="100000">
                                          <p:val>
                                            <p:strVal val="0"/>
                                          </p:val>
                                        </p:tav>
                                      </p:tavLst>
                                    </p:anim>
                                    <p:set>
                                      <p:cBhvr>
                                        <p:cTn dur="1" fill="hold">
                                          <p:stCondLst>
                                            <p:cond delay="1000"/>
                                          </p:stCondLst>
                                        </p:cTn>
                                        <p:tgtEl>
                                          <p:spTgt spid="47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474"/>
                                        </p:tgtEl>
                                        <p:attrNameLst>
                                          <p:attrName>style.visibility</p:attrName>
                                        </p:attrNameLst>
                                      </p:cBhvr>
                                      <p:to>
                                        <p:strVal val="visible"/>
                                      </p:to>
                                    </p:set>
                                    <p:anim calcmode="lin" valueType="num">
                                      <p:cBhvr additive="base">
                                        <p:cTn dur="1000"/>
                                        <p:tgtEl>
                                          <p:spTgt spid="474"/>
                                        </p:tgtEl>
                                        <p:attrNameLst>
                                          <p:attrName>ppt_w</p:attrName>
                                        </p:attrNameLst>
                                      </p:cBhvr>
                                      <p:tavLst>
                                        <p:tav fmla="" tm="0">
                                          <p:val>
                                            <p:strVal val="0"/>
                                          </p:val>
                                        </p:tav>
                                        <p:tav fmla="" tm="100000">
                                          <p:val>
                                            <p:strVal val="#ppt_w"/>
                                          </p:val>
                                        </p:tav>
                                      </p:tavLst>
                                    </p:anim>
                                    <p:anim calcmode="lin" valueType="num">
                                      <p:cBhvr additive="base">
                                        <p:cTn dur="1000"/>
                                        <p:tgtEl>
                                          <p:spTgt spid="47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000"/>
                                        <p:tgtEl>
                                          <p:spTgt spid="474"/>
                                        </p:tgtEl>
                                        <p:attrNameLst>
                                          <p:attrName>ppt_w</p:attrName>
                                        </p:attrNameLst>
                                      </p:cBhvr>
                                      <p:tavLst>
                                        <p:tav fmla="" tm="0">
                                          <p:val>
                                            <p:strVal val="#ppt_w"/>
                                          </p:val>
                                        </p:tav>
                                        <p:tav fmla="" tm="100000">
                                          <p:val>
                                            <p:strVal val="0"/>
                                          </p:val>
                                        </p:tav>
                                      </p:tavLst>
                                    </p:anim>
                                    <p:anim calcmode="lin" valueType="num">
                                      <p:cBhvr additive="base">
                                        <p:cTn dur="1000"/>
                                        <p:tgtEl>
                                          <p:spTgt spid="474"/>
                                        </p:tgtEl>
                                        <p:attrNameLst>
                                          <p:attrName>ppt_h</p:attrName>
                                        </p:attrNameLst>
                                      </p:cBhvr>
                                      <p:tavLst>
                                        <p:tav fmla="" tm="0">
                                          <p:val>
                                            <p:strVal val="#ppt_h"/>
                                          </p:val>
                                        </p:tav>
                                        <p:tav fmla="" tm="100000">
                                          <p:val>
                                            <p:strVal val="0"/>
                                          </p:val>
                                        </p:tav>
                                      </p:tavLst>
                                    </p:anim>
                                    <p:set>
                                      <p:cBhvr>
                                        <p:cTn dur="1" fill="hold">
                                          <p:stCondLst>
                                            <p:cond delay="1000"/>
                                          </p:stCondLst>
                                        </p:cTn>
                                        <p:tgtEl>
                                          <p:spTgt spid="474"/>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475"/>
                                        </p:tgtEl>
                                        <p:attrNameLst>
                                          <p:attrName>style.visibility</p:attrName>
                                        </p:attrNameLst>
                                      </p:cBhvr>
                                      <p:to>
                                        <p:strVal val="visible"/>
                                      </p:to>
                                    </p:set>
                                    <p:anim calcmode="lin" valueType="num">
                                      <p:cBhvr additive="base">
                                        <p:cTn dur="1000"/>
                                        <p:tgtEl>
                                          <p:spTgt spid="475"/>
                                        </p:tgtEl>
                                        <p:attrNameLst>
                                          <p:attrName>ppt_w</p:attrName>
                                        </p:attrNameLst>
                                      </p:cBhvr>
                                      <p:tavLst>
                                        <p:tav fmla="" tm="0">
                                          <p:val>
                                            <p:strVal val="0"/>
                                          </p:val>
                                        </p:tav>
                                        <p:tav fmla="" tm="100000">
                                          <p:val>
                                            <p:strVal val="#ppt_w"/>
                                          </p:val>
                                        </p:tav>
                                      </p:tavLst>
                                    </p:anim>
                                    <p:anim calcmode="lin" valueType="num">
                                      <p:cBhvr additive="base">
                                        <p:cTn dur="1000"/>
                                        <p:tgtEl>
                                          <p:spTgt spid="475"/>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000"/>
                                        <p:tgtEl>
                                          <p:spTgt spid="475"/>
                                        </p:tgtEl>
                                        <p:attrNameLst>
                                          <p:attrName>ppt_w</p:attrName>
                                        </p:attrNameLst>
                                      </p:cBhvr>
                                      <p:tavLst>
                                        <p:tav fmla="" tm="0">
                                          <p:val>
                                            <p:strVal val="#ppt_w"/>
                                          </p:val>
                                        </p:tav>
                                        <p:tav fmla="" tm="100000">
                                          <p:val>
                                            <p:strVal val="0"/>
                                          </p:val>
                                        </p:tav>
                                      </p:tavLst>
                                    </p:anim>
                                    <p:anim calcmode="lin" valueType="num">
                                      <p:cBhvr additive="base">
                                        <p:cTn dur="1000"/>
                                        <p:tgtEl>
                                          <p:spTgt spid="475"/>
                                        </p:tgtEl>
                                        <p:attrNameLst>
                                          <p:attrName>ppt_h</p:attrName>
                                        </p:attrNameLst>
                                      </p:cBhvr>
                                      <p:tavLst>
                                        <p:tav fmla="" tm="0">
                                          <p:val>
                                            <p:strVal val="#ppt_h"/>
                                          </p:val>
                                        </p:tav>
                                        <p:tav fmla="" tm="100000">
                                          <p:val>
                                            <p:strVal val="0"/>
                                          </p:val>
                                        </p:tav>
                                      </p:tavLst>
                                    </p:anim>
                                    <p:set>
                                      <p:cBhvr>
                                        <p:cTn dur="1" fill="hold">
                                          <p:stCondLst>
                                            <p:cond delay="1000"/>
                                          </p:stCondLst>
                                        </p:cTn>
                                        <p:tgtEl>
                                          <p:spTgt spid="475"/>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476"/>
                                        </p:tgtEl>
                                        <p:attrNameLst>
                                          <p:attrName>style.visibility</p:attrName>
                                        </p:attrNameLst>
                                      </p:cBhvr>
                                      <p:to>
                                        <p:strVal val="visible"/>
                                      </p:to>
                                    </p:set>
                                    <p:anim calcmode="lin" valueType="num">
                                      <p:cBhvr additive="base">
                                        <p:cTn dur="1000"/>
                                        <p:tgtEl>
                                          <p:spTgt spid="476"/>
                                        </p:tgtEl>
                                        <p:attrNameLst>
                                          <p:attrName>ppt_w</p:attrName>
                                        </p:attrNameLst>
                                      </p:cBhvr>
                                      <p:tavLst>
                                        <p:tav fmla="" tm="0">
                                          <p:val>
                                            <p:strVal val="0"/>
                                          </p:val>
                                        </p:tav>
                                        <p:tav fmla="" tm="100000">
                                          <p:val>
                                            <p:strVal val="#ppt_w"/>
                                          </p:val>
                                        </p:tav>
                                      </p:tavLst>
                                    </p:anim>
                                    <p:anim calcmode="lin" valueType="num">
                                      <p:cBhvr additive="base">
                                        <p:cTn dur="1000"/>
                                        <p:tgtEl>
                                          <p:spTgt spid="476"/>
                                        </p:tgtEl>
                                        <p:attrNameLst>
                                          <p:attrName>ppt_h</p:attrName>
                                        </p:attrNameLst>
                                      </p:cBhvr>
                                      <p:tavLst>
                                        <p:tav fmla="" tm="0">
                                          <p:val>
                                            <p:strVal val="0"/>
                                          </p:val>
                                        </p:tav>
                                        <p:tav fmla="" tm="100000">
                                          <p:val>
                                            <p:strVal val="#ppt_h"/>
                                          </p:val>
                                        </p:tav>
                                      </p:tavLst>
                                    </p:anim>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476"/>
                                        </p:tgtEl>
                                        <p:attrNameLst>
                                          <p:attrName>style.visibility</p:attrName>
                                        </p:attrNameLst>
                                      </p:cBhvr>
                                      <p:to>
                                        <p:strVal val="visible"/>
                                      </p:to>
                                    </p:set>
                                    <p:animEffect filter="fade" transition="in">
                                      <p:cBhvr>
                                        <p:cTn dur="1000"/>
                                        <p:tgtEl>
                                          <p:spTgt spid="4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68"/>
                                        </p:tgtEl>
                                        <p:attrNameLst>
                                          <p:attrName>style.visibility</p:attrName>
                                        </p:attrNameLst>
                                      </p:cBhvr>
                                      <p:to>
                                        <p:strVal val="visible"/>
                                      </p:to>
                                    </p:set>
                                    <p:anim calcmode="lin" valueType="num">
                                      <p:cBhvr additive="base">
                                        <p:cTn dur="1000"/>
                                        <p:tgtEl>
                                          <p:spTgt spid="46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77"/>
                                        </p:tgtEl>
                                        <p:attrNameLst>
                                          <p:attrName>style.visibility</p:attrName>
                                        </p:attrNameLst>
                                      </p:cBhvr>
                                      <p:to>
                                        <p:strVal val="visible"/>
                                      </p:to>
                                    </p:set>
                                    <p:anim calcmode="lin" valueType="num">
                                      <p:cBhvr additive="base">
                                        <p:cTn dur="1000"/>
                                        <p:tgtEl>
                                          <p:spTgt spid="47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42"/>
          <p:cNvSpPr txBox="1"/>
          <p:nvPr>
            <p:ph type="title"/>
          </p:nvPr>
        </p:nvSpPr>
        <p:spPr>
          <a:xfrm>
            <a:off x="2729300" y="82325"/>
            <a:ext cx="3063300" cy="692400"/>
          </a:xfrm>
          <a:prstGeom prst="rect">
            <a:avLst/>
          </a:prstGeom>
        </p:spPr>
        <p:txBody>
          <a:bodyPr anchorCtr="0" anchor="t" bIns="91425" lIns="91425" spcFirstLastPara="1" rIns="91425" wrap="square" tIns="91425">
            <a:noAutofit/>
          </a:bodyPr>
          <a:lstStyle/>
          <a:p>
            <a:pPr indent="457200" lvl="0" marL="457200" rtl="0" algn="l">
              <a:lnSpc>
                <a:spcPct val="115000"/>
              </a:lnSpc>
              <a:spcBef>
                <a:spcPts val="0"/>
              </a:spcBef>
              <a:spcAft>
                <a:spcPts val="0"/>
              </a:spcAft>
              <a:buNone/>
            </a:pPr>
            <a:r>
              <a:rPr b="1" lang="en-GB" sz="2800" u="sng">
                <a:solidFill>
                  <a:srgbClr val="FFFFFF"/>
                </a:solidFill>
                <a:latin typeface="Arial"/>
                <a:ea typeface="Arial"/>
                <a:cs typeface="Arial"/>
                <a:sym typeface="Arial"/>
              </a:rPr>
              <a:t>Results</a:t>
            </a:r>
            <a:endParaRPr b="1" sz="2800" u="sng">
              <a:solidFill>
                <a:srgbClr val="FFFFFF"/>
              </a:solidFill>
              <a:latin typeface="Arial"/>
              <a:ea typeface="Arial"/>
              <a:cs typeface="Arial"/>
              <a:sym typeface="Arial"/>
            </a:endParaRPr>
          </a:p>
          <a:p>
            <a:pPr indent="0" lvl="0" marL="0" rtl="0" algn="l">
              <a:spcBef>
                <a:spcPts val="0"/>
              </a:spcBef>
              <a:spcAft>
                <a:spcPts val="0"/>
              </a:spcAft>
              <a:buNone/>
            </a:pPr>
            <a:r>
              <a:t/>
            </a:r>
            <a:endParaRPr/>
          </a:p>
        </p:txBody>
      </p:sp>
      <p:sp>
        <p:nvSpPr>
          <p:cNvPr id="483" name="Google Shape;483;p42"/>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4" name="Google Shape;484;p42"/>
          <p:cNvPicPr preferRelativeResize="0"/>
          <p:nvPr/>
        </p:nvPicPr>
        <p:blipFill>
          <a:blip r:embed="rId3">
            <a:alphaModFix/>
          </a:blip>
          <a:stretch>
            <a:fillRect/>
          </a:stretch>
        </p:blipFill>
        <p:spPr>
          <a:xfrm>
            <a:off x="6807650" y="774725"/>
            <a:ext cx="2282125" cy="1714525"/>
          </a:xfrm>
          <a:prstGeom prst="rect">
            <a:avLst/>
          </a:prstGeom>
          <a:noFill/>
          <a:ln>
            <a:noFill/>
          </a:ln>
        </p:spPr>
      </p:pic>
      <p:graphicFrame>
        <p:nvGraphicFramePr>
          <p:cNvPr id="485" name="Google Shape;485;p42"/>
          <p:cNvGraphicFramePr/>
          <p:nvPr/>
        </p:nvGraphicFramePr>
        <p:xfrm>
          <a:off x="324400" y="2819475"/>
          <a:ext cx="3000000" cy="3000000"/>
        </p:xfrm>
        <a:graphic>
          <a:graphicData uri="http://schemas.openxmlformats.org/drawingml/2006/table">
            <a:tbl>
              <a:tblPr>
                <a:noFill/>
                <a:tableStyleId>{99C46DAB-427C-4CB9-8207-267B827DC162}</a:tableStyleId>
              </a:tblPr>
              <a:tblGrid>
                <a:gridCol w="1702800"/>
                <a:gridCol w="3455625"/>
                <a:gridCol w="1652725"/>
              </a:tblGrid>
              <a:tr h="323975">
                <a:tc>
                  <a:txBody>
                    <a:bodyPr/>
                    <a:lstStyle/>
                    <a:p>
                      <a:pPr indent="0" lvl="0" marL="0" rtl="0" algn="l">
                        <a:lnSpc>
                          <a:spcPct val="115000"/>
                        </a:lnSpc>
                        <a:spcBef>
                          <a:spcPts val="0"/>
                        </a:spcBef>
                        <a:spcAft>
                          <a:spcPts val="0"/>
                        </a:spcAft>
                        <a:buNone/>
                      </a:pPr>
                      <a:r>
                        <a:rPr lang="en-GB" sz="1300">
                          <a:solidFill>
                            <a:srgbClr val="FFFF00"/>
                          </a:solidFill>
                        </a:rPr>
                        <a:t>Model Size</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300">
                          <a:solidFill>
                            <a:srgbClr val="FFFF00"/>
                          </a:solidFill>
                        </a:rPr>
                        <a:t>Device</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300">
                          <a:solidFill>
                            <a:srgbClr val="FFFF00"/>
                          </a:solidFill>
                        </a:rPr>
                        <a:t>CPU</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r>
              <a:tr h="323975">
                <a:tc rowSpan="3">
                  <a:txBody>
                    <a:bodyPr/>
                    <a:lstStyle/>
                    <a:p>
                      <a:pPr indent="0" lvl="0" marL="0" rtl="0" algn="l">
                        <a:lnSpc>
                          <a:spcPct val="115000"/>
                        </a:lnSpc>
                        <a:spcBef>
                          <a:spcPts val="0"/>
                        </a:spcBef>
                        <a:spcAft>
                          <a:spcPts val="0"/>
                        </a:spcAft>
                        <a:buNone/>
                      </a:pPr>
                      <a:r>
                        <a:rPr lang="en-GB" sz="1300">
                          <a:solidFill>
                            <a:srgbClr val="FFFF00"/>
                          </a:solidFill>
                        </a:rPr>
                        <a:t>0.6Mb</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300">
                          <a:solidFill>
                            <a:srgbClr val="FFFF00"/>
                          </a:solidFill>
                        </a:rPr>
                        <a:t>Pixel 3 (Android 10)</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300">
                          <a:solidFill>
                            <a:srgbClr val="FFFF00"/>
                          </a:solidFill>
                        </a:rPr>
                        <a:t>0.05ms*</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r>
              <a:tr h="323975">
                <a:tc vMerge="1"/>
                <a:tc>
                  <a:txBody>
                    <a:bodyPr/>
                    <a:lstStyle/>
                    <a:p>
                      <a:pPr indent="0" lvl="0" marL="0" rtl="0" algn="l">
                        <a:lnSpc>
                          <a:spcPct val="115000"/>
                        </a:lnSpc>
                        <a:spcBef>
                          <a:spcPts val="0"/>
                        </a:spcBef>
                        <a:spcAft>
                          <a:spcPts val="0"/>
                        </a:spcAft>
                        <a:buNone/>
                      </a:pPr>
                      <a:r>
                        <a:rPr lang="en-GB" sz="1300">
                          <a:solidFill>
                            <a:srgbClr val="FFFF00"/>
                          </a:solidFill>
                        </a:rPr>
                        <a:t>Pixel 4 (Android 10)</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300">
                          <a:solidFill>
                            <a:srgbClr val="FFFF00"/>
                          </a:solidFill>
                        </a:rPr>
                        <a:t>0.05ms*</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r>
              <a:tr h="323975">
                <a:tc vMerge="1"/>
                <a:tc>
                  <a:txBody>
                    <a:bodyPr/>
                    <a:lstStyle/>
                    <a:p>
                      <a:pPr indent="0" lvl="0" marL="0" rtl="0" algn="l">
                        <a:lnSpc>
                          <a:spcPct val="115000"/>
                        </a:lnSpc>
                        <a:spcBef>
                          <a:spcPts val="0"/>
                        </a:spcBef>
                        <a:spcAft>
                          <a:spcPts val="0"/>
                        </a:spcAft>
                        <a:buNone/>
                      </a:pPr>
                      <a:r>
                        <a:rPr lang="en-GB" sz="1300">
                          <a:solidFill>
                            <a:srgbClr val="FFFF00"/>
                          </a:solidFill>
                        </a:rPr>
                        <a:t>iPhone XS (iSO 12.4.1)</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300">
                          <a:solidFill>
                            <a:srgbClr val="FFFF00"/>
                          </a:solidFill>
                        </a:rPr>
                        <a:t>0.025ms**</a:t>
                      </a:r>
                      <a:endParaRPr sz="1300">
                        <a:solidFill>
                          <a:srgbClr val="FFFF00"/>
                        </a:solidFill>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tcPr>
                </a:tc>
              </a:tr>
            </a:tbl>
          </a:graphicData>
        </a:graphic>
      </p:graphicFrame>
      <p:sp>
        <p:nvSpPr>
          <p:cNvPr id="486" name="Google Shape;486;p42"/>
          <p:cNvSpPr txBox="1"/>
          <p:nvPr/>
        </p:nvSpPr>
        <p:spPr>
          <a:xfrm>
            <a:off x="324400" y="1596000"/>
            <a:ext cx="2535600" cy="7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solidFill>
                  <a:srgbClr val="FFFFFF"/>
                </a:solidFill>
                <a:latin typeface="Lato"/>
                <a:ea typeface="Lato"/>
                <a:cs typeface="Lato"/>
                <a:sym typeface="Lato"/>
              </a:rPr>
              <a:t>Disputed Content</a:t>
            </a:r>
            <a:endParaRPr b="1" sz="2100">
              <a:solidFill>
                <a:srgbClr val="FFFFFF"/>
              </a:solidFill>
              <a:latin typeface="Lato"/>
              <a:ea typeface="Lato"/>
              <a:cs typeface="Lato"/>
              <a:sym typeface="Lato"/>
            </a:endParaRPr>
          </a:p>
        </p:txBody>
      </p:sp>
      <p:pic>
        <p:nvPicPr>
          <p:cNvPr id="487" name="Google Shape;487;p42"/>
          <p:cNvPicPr preferRelativeResize="0"/>
          <p:nvPr/>
        </p:nvPicPr>
        <p:blipFill>
          <a:blip r:embed="rId4">
            <a:alphaModFix/>
          </a:blip>
          <a:stretch>
            <a:fillRect/>
          </a:stretch>
        </p:blipFill>
        <p:spPr>
          <a:xfrm>
            <a:off x="756050" y="1796301"/>
            <a:ext cx="1520611" cy="822875"/>
          </a:xfrm>
          <a:prstGeom prst="rect">
            <a:avLst/>
          </a:prstGeom>
          <a:noFill/>
          <a:ln>
            <a:noFill/>
          </a:ln>
        </p:spPr>
      </p:pic>
      <p:pic>
        <p:nvPicPr>
          <p:cNvPr id="488" name="Google Shape;488;p42"/>
          <p:cNvPicPr preferRelativeResize="0"/>
          <p:nvPr/>
        </p:nvPicPr>
        <p:blipFill rotWithShape="1">
          <a:blip r:embed="rId5">
            <a:alphaModFix/>
          </a:blip>
          <a:srcRect b="8107" l="26098" r="25935" t="6283"/>
          <a:stretch/>
        </p:blipFill>
        <p:spPr>
          <a:xfrm>
            <a:off x="3292300" y="1521475"/>
            <a:ext cx="1185000" cy="1175100"/>
          </a:xfrm>
          <a:prstGeom prst="ellipse">
            <a:avLst/>
          </a:prstGeom>
          <a:noFill/>
          <a:ln>
            <a:noFill/>
          </a:ln>
        </p:spPr>
      </p:pic>
      <p:pic>
        <p:nvPicPr>
          <p:cNvPr id="489" name="Google Shape;489;p42"/>
          <p:cNvPicPr preferRelativeResize="0"/>
          <p:nvPr/>
        </p:nvPicPr>
        <p:blipFill>
          <a:blip r:embed="rId6">
            <a:alphaModFix/>
          </a:blip>
          <a:stretch>
            <a:fillRect/>
          </a:stretch>
        </p:blipFill>
        <p:spPr>
          <a:xfrm>
            <a:off x="5150725" y="1349525"/>
            <a:ext cx="1282646" cy="1175100"/>
          </a:xfrm>
          <a:prstGeom prst="rect">
            <a:avLst/>
          </a:prstGeom>
          <a:noFill/>
          <a:ln>
            <a:noFill/>
          </a:ln>
        </p:spPr>
      </p:pic>
      <p:sp>
        <p:nvSpPr>
          <p:cNvPr id="490" name="Google Shape;490;p42"/>
          <p:cNvSpPr/>
          <p:nvPr/>
        </p:nvSpPr>
        <p:spPr>
          <a:xfrm>
            <a:off x="2006200" y="1019700"/>
            <a:ext cx="1520700" cy="576300"/>
          </a:xfrm>
          <a:prstGeom prst="curvedDownArrow">
            <a:avLst>
              <a:gd fmla="val 25000" name="adj1"/>
              <a:gd fmla="val 50000" name="adj2"/>
              <a:gd fmla="val 25000" name="adj3"/>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2"/>
          <p:cNvSpPr/>
          <p:nvPr/>
        </p:nvSpPr>
        <p:spPr>
          <a:xfrm>
            <a:off x="4102950" y="945175"/>
            <a:ext cx="1520700" cy="576300"/>
          </a:xfrm>
          <a:prstGeom prst="curvedDownArrow">
            <a:avLst>
              <a:gd fmla="val 25000" name="adj1"/>
              <a:gd fmla="val 50000" name="adj2"/>
              <a:gd fmla="val 25000" name="adj3"/>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2"/>
          <p:cNvSpPr txBox="1"/>
          <p:nvPr/>
        </p:nvSpPr>
        <p:spPr>
          <a:xfrm>
            <a:off x="324375" y="4665575"/>
            <a:ext cx="68112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00"/>
                </a:solidFill>
              </a:rPr>
              <a:t>Source: </a:t>
            </a:r>
            <a:r>
              <a:rPr lang="en-GB" sz="1100" u="sng">
                <a:solidFill>
                  <a:srgbClr val="FFFF00"/>
                </a:solidFill>
                <a:hlinkClick r:id="rId7">
                  <a:extLst>
                    <a:ext uri="{A12FA001-AC4F-418D-AE19-62706E023703}">
                      <ahyp:hlinkClr val="tx"/>
                    </a:ext>
                  </a:extLst>
                </a:hlinkClick>
              </a:rPr>
              <a:t>https://www.tensorflow.org/lite/models/text_classification/overview</a:t>
            </a:r>
            <a:endParaRPr>
              <a:solidFill>
                <a:srgbClr val="FFFF00"/>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82"/>
                                        </p:tgtEl>
                                        <p:attrNameLst>
                                          <p:attrName>style.visibility</p:attrName>
                                        </p:attrNameLst>
                                      </p:cBhvr>
                                      <p:to>
                                        <p:strVal val="visible"/>
                                      </p:to>
                                    </p:set>
                                    <p:anim calcmode="lin" valueType="num">
                                      <p:cBhvr additive="base">
                                        <p:cTn dur="1000"/>
                                        <p:tgtEl>
                                          <p:spTgt spid="48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6"/>
                                        </p:tgtEl>
                                        <p:attrNameLst>
                                          <p:attrName>style.visibility</p:attrName>
                                        </p:attrNameLst>
                                      </p:cBhvr>
                                      <p:to>
                                        <p:strVal val="visible"/>
                                      </p:to>
                                    </p:set>
                                    <p:animEffect filter="fade" transition="in">
                                      <p:cBhvr>
                                        <p:cTn dur="1000"/>
                                        <p:tgtEl>
                                          <p:spTgt spid="486"/>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487"/>
                                        </p:tgtEl>
                                        <p:attrNameLst>
                                          <p:attrName>style.visibility</p:attrName>
                                        </p:attrNameLst>
                                      </p:cBhvr>
                                      <p:to>
                                        <p:strVal val="visible"/>
                                      </p:to>
                                    </p:set>
                                    <p:anim calcmode="lin" valueType="num">
                                      <p:cBhvr additive="base">
                                        <p:cTn dur="1000"/>
                                        <p:tgtEl>
                                          <p:spTgt spid="487"/>
                                        </p:tgtEl>
                                        <p:attrNameLst>
                                          <p:attrName>ppt_w</p:attrName>
                                        </p:attrNameLst>
                                      </p:cBhvr>
                                      <p:tavLst>
                                        <p:tav fmla="" tm="0">
                                          <p:val>
                                            <p:strVal val="0"/>
                                          </p:val>
                                        </p:tav>
                                        <p:tav fmla="" tm="100000">
                                          <p:val>
                                            <p:strVal val="#ppt_w"/>
                                          </p:val>
                                        </p:tav>
                                      </p:tavLst>
                                    </p:anim>
                                    <p:anim calcmode="lin" valueType="num">
                                      <p:cBhvr additive="base">
                                        <p:cTn dur="1000"/>
                                        <p:tgtEl>
                                          <p:spTgt spid="487"/>
                                        </p:tgtEl>
                                        <p:attrNameLst>
                                          <p:attrName>ppt_h</p:attrName>
                                        </p:attrNameLst>
                                      </p:cBhvr>
                                      <p:tavLst>
                                        <p:tav fmla="" tm="0">
                                          <p:val>
                                            <p:strVal val="0"/>
                                          </p:val>
                                        </p:tav>
                                        <p:tav fmla="" tm="100000">
                                          <p:val>
                                            <p:strVal val="#ppt_h"/>
                                          </p:val>
                                        </p:tav>
                                      </p:tavLst>
                                    </p:anim>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490"/>
                                        </p:tgtEl>
                                        <p:attrNameLst>
                                          <p:attrName>style.visibility</p:attrName>
                                        </p:attrNameLst>
                                      </p:cBhvr>
                                      <p:to>
                                        <p:strVal val="visible"/>
                                      </p:to>
                                    </p:set>
                                    <p:animEffect filter="fade" transition="in">
                                      <p:cBhvr>
                                        <p:cTn dur="1000"/>
                                        <p:tgtEl>
                                          <p:spTgt spid="4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488"/>
                                        </p:tgtEl>
                                        <p:attrNameLst>
                                          <p:attrName>style.visibility</p:attrName>
                                        </p:attrNameLst>
                                      </p:cBhvr>
                                      <p:to>
                                        <p:strVal val="visible"/>
                                      </p:to>
                                    </p:set>
                                    <p:anim calcmode="lin" valueType="num">
                                      <p:cBhvr additive="base">
                                        <p:cTn dur="1000"/>
                                        <p:tgtEl>
                                          <p:spTgt spid="488"/>
                                        </p:tgtEl>
                                        <p:attrNameLst>
                                          <p:attrName>ppt_w</p:attrName>
                                        </p:attrNameLst>
                                      </p:cBhvr>
                                      <p:tavLst>
                                        <p:tav fmla="" tm="0">
                                          <p:val>
                                            <p:strVal val="0"/>
                                          </p:val>
                                        </p:tav>
                                        <p:tav fmla="" tm="100000">
                                          <p:val>
                                            <p:strVal val="#ppt_w"/>
                                          </p:val>
                                        </p:tav>
                                      </p:tavLst>
                                    </p:anim>
                                    <p:anim calcmode="lin" valueType="num">
                                      <p:cBhvr additive="base">
                                        <p:cTn dur="1000"/>
                                        <p:tgtEl>
                                          <p:spTgt spid="488"/>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91"/>
                                        </p:tgtEl>
                                        <p:attrNameLst>
                                          <p:attrName>style.visibility</p:attrName>
                                        </p:attrNameLst>
                                      </p:cBhvr>
                                      <p:to>
                                        <p:strVal val="visible"/>
                                      </p:to>
                                    </p:set>
                                    <p:animEffect filter="fade" transition="in">
                                      <p:cBhvr>
                                        <p:cTn dur="1000"/>
                                        <p:tgtEl>
                                          <p:spTgt spid="4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489"/>
                                        </p:tgtEl>
                                        <p:attrNameLst>
                                          <p:attrName>style.visibility</p:attrName>
                                        </p:attrNameLst>
                                      </p:cBhvr>
                                      <p:to>
                                        <p:strVal val="visible"/>
                                      </p:to>
                                    </p:set>
                                    <p:anim calcmode="lin" valueType="num">
                                      <p:cBhvr additive="base">
                                        <p:cTn dur="1000"/>
                                        <p:tgtEl>
                                          <p:spTgt spid="489"/>
                                        </p:tgtEl>
                                        <p:attrNameLst>
                                          <p:attrName>ppt_w</p:attrName>
                                        </p:attrNameLst>
                                      </p:cBhvr>
                                      <p:tavLst>
                                        <p:tav fmla="" tm="0">
                                          <p:val>
                                            <p:strVal val="0"/>
                                          </p:val>
                                        </p:tav>
                                        <p:tav fmla="" tm="100000">
                                          <p:val>
                                            <p:strVal val="#ppt_w"/>
                                          </p:val>
                                        </p:tav>
                                      </p:tavLst>
                                    </p:anim>
                                    <p:anim calcmode="lin" valueType="num">
                                      <p:cBhvr additive="base">
                                        <p:cTn dur="1000"/>
                                        <p:tgtEl>
                                          <p:spTgt spid="489"/>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4"/>
                                        </p:tgtEl>
                                        <p:attrNameLst>
                                          <p:attrName>style.visibility</p:attrName>
                                        </p:attrNameLst>
                                      </p:cBhvr>
                                      <p:to>
                                        <p:strVal val="visible"/>
                                      </p:to>
                                    </p:set>
                                    <p:anim calcmode="lin" valueType="num">
                                      <p:cBhvr additive="base">
                                        <p:cTn dur="2200"/>
                                        <p:tgtEl>
                                          <p:spTgt spid="48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5"/>
                                        </p:tgtEl>
                                        <p:attrNameLst>
                                          <p:attrName>style.visibility</p:attrName>
                                        </p:attrNameLst>
                                      </p:cBhvr>
                                      <p:to>
                                        <p:strVal val="visible"/>
                                      </p:to>
                                    </p:set>
                                    <p:animEffect filter="fade" transition="in">
                                      <p:cBhvr>
                                        <p:cTn dur="1000"/>
                                        <p:tgtEl>
                                          <p:spTgt spid="48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92"/>
                                        </p:tgtEl>
                                        <p:attrNameLst>
                                          <p:attrName>style.visibility</p:attrName>
                                        </p:attrNameLst>
                                      </p:cBhvr>
                                      <p:to>
                                        <p:strVal val="visible"/>
                                      </p:to>
                                    </p:set>
                                    <p:animEffect filter="fade" transition="in">
                                      <p:cBhvr>
                                        <p:cTn dur="1000"/>
                                        <p:tgtEl>
                                          <p:spTgt spid="4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43"/>
          <p:cNvSpPr txBox="1"/>
          <p:nvPr>
            <p:ph type="title"/>
          </p:nvPr>
        </p:nvSpPr>
        <p:spPr>
          <a:xfrm>
            <a:off x="0" y="368475"/>
            <a:ext cx="9144000" cy="692400"/>
          </a:xfrm>
          <a:prstGeom prst="rect">
            <a:avLst/>
          </a:prstGeom>
        </p:spPr>
        <p:txBody>
          <a:bodyPr anchorCtr="0" anchor="t" bIns="91425" lIns="91425" spcFirstLastPara="1" rIns="91425" wrap="square" tIns="91425">
            <a:noAutofit/>
          </a:bodyPr>
          <a:lstStyle/>
          <a:p>
            <a:pPr indent="0" lvl="0" marL="3200400" rtl="0" algn="l">
              <a:lnSpc>
                <a:spcPct val="115000"/>
              </a:lnSpc>
              <a:spcBef>
                <a:spcPts val="0"/>
              </a:spcBef>
              <a:spcAft>
                <a:spcPts val="0"/>
              </a:spcAft>
              <a:buNone/>
            </a:pPr>
            <a:r>
              <a:rPr b="1" lang="en-GB" sz="2800">
                <a:solidFill>
                  <a:srgbClr val="FFFFFF"/>
                </a:solidFill>
                <a:latin typeface="Arial"/>
                <a:ea typeface="Arial"/>
                <a:cs typeface="Arial"/>
                <a:sym typeface="Arial"/>
              </a:rPr>
              <a:t>  </a:t>
            </a:r>
            <a:r>
              <a:rPr b="1" lang="en-GB" sz="2800">
                <a:solidFill>
                  <a:srgbClr val="FFFFFF"/>
                </a:solidFill>
                <a:latin typeface="Arial"/>
                <a:ea typeface="Arial"/>
                <a:cs typeface="Arial"/>
                <a:sym typeface="Arial"/>
              </a:rPr>
              <a:t>Demo Links</a:t>
            </a:r>
            <a:endParaRPr b="1" sz="2800">
              <a:solidFill>
                <a:srgbClr val="FFFFFF"/>
              </a:solidFill>
              <a:latin typeface="Arial"/>
              <a:ea typeface="Arial"/>
              <a:cs typeface="Arial"/>
              <a:sym typeface="Arial"/>
            </a:endParaRPr>
          </a:p>
          <a:p>
            <a:pPr indent="0" lvl="0" marL="0" rtl="0" algn="l">
              <a:spcBef>
                <a:spcPts val="0"/>
              </a:spcBef>
              <a:spcAft>
                <a:spcPts val="0"/>
              </a:spcAft>
              <a:buNone/>
            </a:pPr>
            <a:r>
              <a:t/>
            </a:r>
            <a:endParaRPr/>
          </a:p>
        </p:txBody>
      </p:sp>
      <p:sp>
        <p:nvSpPr>
          <p:cNvPr id="498" name="Google Shape;498;p43"/>
          <p:cNvSpPr txBox="1"/>
          <p:nvPr/>
        </p:nvSpPr>
        <p:spPr>
          <a:xfrm>
            <a:off x="1071250" y="2461175"/>
            <a:ext cx="6053400" cy="33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latin typeface="Lato"/>
                <a:ea typeface="Lato"/>
                <a:cs typeface="Lato"/>
                <a:sym typeface="Lato"/>
                <a:hlinkClick r:id="rId3"/>
              </a:rPr>
              <a:t>https://github.com/Tesseractpy/Tesseractpy/blob/master/Whatsapp.apk</a:t>
            </a:r>
            <a:endParaRPr>
              <a:solidFill>
                <a:srgbClr val="FFFFFF"/>
              </a:solidFill>
              <a:latin typeface="Lato"/>
              <a:ea typeface="Lato"/>
              <a:cs typeface="Lato"/>
              <a:sym typeface="Lato"/>
            </a:endParaRPr>
          </a:p>
        </p:txBody>
      </p:sp>
      <p:sp>
        <p:nvSpPr>
          <p:cNvPr id="499" name="Google Shape;499;p43"/>
          <p:cNvSpPr txBox="1"/>
          <p:nvPr/>
        </p:nvSpPr>
        <p:spPr>
          <a:xfrm>
            <a:off x="1071250" y="1595875"/>
            <a:ext cx="7564800" cy="33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latin typeface="Lato"/>
                <a:ea typeface="Lato"/>
                <a:cs typeface="Lato"/>
                <a:sym typeface="Lato"/>
                <a:hlinkClick r:id="rId4"/>
              </a:rPr>
              <a:t>https://drive.google.com/file/d/1LIq4VCGzQF33yMfFtMo3zmfbVjhaQSEL/view?usp=sharing</a:t>
            </a:r>
            <a:endParaRPr>
              <a:solidFill>
                <a:srgbClr val="FFFFFF"/>
              </a:solidFill>
              <a:latin typeface="Lato"/>
              <a:ea typeface="Lato"/>
              <a:cs typeface="Lato"/>
              <a:sym typeface="Lato"/>
            </a:endParaRPr>
          </a:p>
        </p:txBody>
      </p:sp>
      <p:sp>
        <p:nvSpPr>
          <p:cNvPr id="500" name="Google Shape;500;p43"/>
          <p:cNvSpPr txBox="1"/>
          <p:nvPr/>
        </p:nvSpPr>
        <p:spPr>
          <a:xfrm>
            <a:off x="1071250" y="1350100"/>
            <a:ext cx="7242000" cy="33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Lato"/>
                <a:ea typeface="Lato"/>
                <a:cs typeface="Lato"/>
                <a:sym typeface="Lato"/>
              </a:rPr>
              <a:t>Demo Video (Change Video quality while streaming - 720p and 1080p recommended):</a:t>
            </a:r>
            <a:endParaRPr b="1">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501" name="Google Shape;501;p43"/>
          <p:cNvSpPr txBox="1"/>
          <p:nvPr/>
        </p:nvSpPr>
        <p:spPr>
          <a:xfrm>
            <a:off x="1071250" y="2201125"/>
            <a:ext cx="1012500" cy="3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Lato"/>
                <a:ea typeface="Lato"/>
                <a:cs typeface="Lato"/>
                <a:sym typeface="Lato"/>
              </a:rPr>
              <a:t>APK:</a:t>
            </a:r>
            <a:endParaRPr b="1">
              <a:solidFill>
                <a:srgbClr val="FFFFFF"/>
              </a:solidFill>
              <a:latin typeface="Lato"/>
              <a:ea typeface="Lato"/>
              <a:cs typeface="Lato"/>
              <a:sym typeface="Lato"/>
            </a:endParaRPr>
          </a:p>
        </p:txBody>
      </p:sp>
      <p:sp>
        <p:nvSpPr>
          <p:cNvPr id="502" name="Google Shape;502;p43"/>
          <p:cNvSpPr txBox="1"/>
          <p:nvPr/>
        </p:nvSpPr>
        <p:spPr>
          <a:xfrm>
            <a:off x="1071250" y="3366800"/>
            <a:ext cx="6053400" cy="33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latin typeface="Lato"/>
                <a:ea typeface="Lato"/>
                <a:cs typeface="Lato"/>
                <a:sym typeface="Lato"/>
                <a:hlinkClick r:id="rId5"/>
              </a:rPr>
              <a:t>https://github.com/Tesseractpy/Tesseractpy</a:t>
            </a:r>
            <a:endParaRPr>
              <a:solidFill>
                <a:srgbClr val="FFFFFF"/>
              </a:solidFill>
              <a:latin typeface="Lato"/>
              <a:ea typeface="Lato"/>
              <a:cs typeface="Lato"/>
              <a:sym typeface="Lato"/>
            </a:endParaRPr>
          </a:p>
        </p:txBody>
      </p:sp>
      <p:sp>
        <p:nvSpPr>
          <p:cNvPr id="503" name="Google Shape;503;p43"/>
          <p:cNvSpPr txBox="1"/>
          <p:nvPr/>
        </p:nvSpPr>
        <p:spPr>
          <a:xfrm>
            <a:off x="1071250" y="3121025"/>
            <a:ext cx="1724400" cy="3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Lato"/>
                <a:ea typeface="Lato"/>
                <a:cs typeface="Lato"/>
                <a:sym typeface="Lato"/>
              </a:rPr>
              <a:t>GitHub Repo</a:t>
            </a:r>
            <a:r>
              <a:rPr b="1" lang="en-GB">
                <a:solidFill>
                  <a:srgbClr val="FFFFFF"/>
                </a:solidFill>
                <a:latin typeface="Lato"/>
                <a:ea typeface="Lato"/>
                <a:cs typeface="Lato"/>
                <a:sym typeface="Lato"/>
              </a:rPr>
              <a:t>:</a:t>
            </a:r>
            <a:endParaRPr b="1">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97"/>
                                        </p:tgtEl>
                                        <p:attrNameLst>
                                          <p:attrName>style.visibility</p:attrName>
                                        </p:attrNameLst>
                                      </p:cBhvr>
                                      <p:to>
                                        <p:strVal val="visible"/>
                                      </p:to>
                                    </p:set>
                                    <p:anim calcmode="lin" valueType="num">
                                      <p:cBhvr additive="base">
                                        <p:cTn dur="1000"/>
                                        <p:tgtEl>
                                          <p:spTgt spid="49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pic>
        <p:nvPicPr>
          <p:cNvPr id="508" name="Google Shape;508;p4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0"/>
          <p:cNvSpPr txBox="1"/>
          <p:nvPr>
            <p:ph type="title"/>
          </p:nvPr>
        </p:nvSpPr>
        <p:spPr>
          <a:xfrm>
            <a:off x="389150" y="97750"/>
            <a:ext cx="8562600" cy="97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800" u="sng">
                <a:solidFill>
                  <a:srgbClr val="FFFFFF"/>
                </a:solidFill>
                <a:latin typeface="Arial"/>
                <a:ea typeface="Arial"/>
                <a:cs typeface="Arial"/>
                <a:sym typeface="Arial"/>
              </a:rPr>
              <a:t>Fraudulent Message Detection and Investigation</a:t>
            </a:r>
            <a:endParaRPr b="1" sz="2800" u="sng">
              <a:solidFill>
                <a:srgbClr val="FFFFFF"/>
              </a:solidFill>
              <a:latin typeface="Arial"/>
              <a:ea typeface="Arial"/>
              <a:cs typeface="Arial"/>
              <a:sym typeface="Arial"/>
            </a:endParaRPr>
          </a:p>
          <a:p>
            <a:pPr indent="0" lvl="0" marL="0" rtl="0" algn="ctr">
              <a:spcBef>
                <a:spcPts val="0"/>
              </a:spcBef>
              <a:spcAft>
                <a:spcPts val="0"/>
              </a:spcAft>
              <a:buNone/>
            </a:pPr>
            <a:r>
              <a:rPr b="1" lang="en-GB" sz="2800" u="sng">
                <a:solidFill>
                  <a:srgbClr val="FFFFFF"/>
                </a:solidFill>
                <a:latin typeface="Arial"/>
                <a:ea typeface="Arial"/>
                <a:cs typeface="Arial"/>
                <a:sym typeface="Arial"/>
              </a:rPr>
              <a:t>By Cyber Crime Department</a:t>
            </a:r>
            <a:endParaRPr b="1" sz="2800" u="sng">
              <a:solidFill>
                <a:srgbClr val="FFFFFF"/>
              </a:solidFill>
              <a:latin typeface="Arial"/>
              <a:ea typeface="Arial"/>
              <a:cs typeface="Arial"/>
              <a:sym typeface="Arial"/>
            </a:endParaRPr>
          </a:p>
          <a:p>
            <a:pPr indent="0" lvl="0" marL="0" rtl="0" algn="ctr">
              <a:spcBef>
                <a:spcPts val="0"/>
              </a:spcBef>
              <a:spcAft>
                <a:spcPts val="0"/>
              </a:spcAft>
              <a:buNone/>
            </a:pPr>
            <a:r>
              <a:rPr b="1" lang="en-GB" sz="2800">
                <a:latin typeface="Arial"/>
                <a:ea typeface="Arial"/>
                <a:cs typeface="Arial"/>
                <a:sym typeface="Arial"/>
              </a:rPr>
              <a:t> </a:t>
            </a:r>
            <a:endParaRPr b="1" sz="2800">
              <a:latin typeface="Arial"/>
              <a:ea typeface="Arial"/>
              <a:cs typeface="Arial"/>
              <a:sym typeface="Arial"/>
            </a:endParaRPr>
          </a:p>
        </p:txBody>
      </p:sp>
      <p:sp>
        <p:nvSpPr>
          <p:cNvPr id="279" name="Google Shape;279;p30"/>
          <p:cNvSpPr txBox="1"/>
          <p:nvPr/>
        </p:nvSpPr>
        <p:spPr>
          <a:xfrm>
            <a:off x="401950" y="1738000"/>
            <a:ext cx="8621100" cy="4872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b="1" lang="en-GB" sz="1800">
                <a:solidFill>
                  <a:srgbClr val="FFFFFF"/>
                </a:solidFill>
              </a:rPr>
              <a:t>Team Name: </a:t>
            </a:r>
            <a:r>
              <a:rPr lang="en-GB" sz="1800">
                <a:solidFill>
                  <a:srgbClr val="FFFFFF"/>
                </a:solidFill>
              </a:rPr>
              <a:t>Tesseractpy</a:t>
            </a:r>
            <a:endParaRPr sz="1700">
              <a:solidFill>
                <a:srgbClr val="FFFFFF"/>
              </a:solidFill>
              <a:latin typeface="Montserrat"/>
              <a:ea typeface="Montserrat"/>
              <a:cs typeface="Montserrat"/>
              <a:sym typeface="Montserrat"/>
            </a:endParaRPr>
          </a:p>
        </p:txBody>
      </p:sp>
      <p:sp>
        <p:nvSpPr>
          <p:cNvPr id="280" name="Google Shape;280;p30"/>
          <p:cNvSpPr txBox="1"/>
          <p:nvPr/>
        </p:nvSpPr>
        <p:spPr>
          <a:xfrm>
            <a:off x="401950" y="2386121"/>
            <a:ext cx="8621100" cy="12972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b="1" lang="en-GB" sz="1800">
                <a:solidFill>
                  <a:srgbClr val="FFFFFF"/>
                </a:solidFill>
              </a:rPr>
              <a:t>Team Members: </a:t>
            </a:r>
            <a:r>
              <a:rPr lang="en-GB" sz="1800">
                <a:solidFill>
                  <a:srgbClr val="FFFFFF"/>
                </a:solidFill>
              </a:rPr>
              <a:t>Abhishek Ramesh Yadav</a:t>
            </a:r>
            <a:endParaRPr sz="1800">
              <a:solidFill>
                <a:srgbClr val="FFFFFF"/>
              </a:solidFill>
            </a:endParaRPr>
          </a:p>
          <a:p>
            <a:pPr indent="0" lvl="0" marL="0" rtl="0" algn="just">
              <a:spcBef>
                <a:spcPts val="0"/>
              </a:spcBef>
              <a:spcAft>
                <a:spcPts val="0"/>
              </a:spcAft>
              <a:buNone/>
            </a:pPr>
            <a:r>
              <a:rPr lang="en-GB" sz="1800">
                <a:solidFill>
                  <a:srgbClr val="FFFFFF"/>
                </a:solidFill>
              </a:rPr>
              <a:t>			      Hiren Nitin Shukla</a:t>
            </a:r>
            <a:endParaRPr sz="1800">
              <a:solidFill>
                <a:srgbClr val="FFFFFF"/>
              </a:solidFill>
            </a:endParaRPr>
          </a:p>
          <a:p>
            <a:pPr indent="0" lvl="0" marL="0" rtl="0" algn="just">
              <a:spcBef>
                <a:spcPts val="0"/>
              </a:spcBef>
              <a:spcAft>
                <a:spcPts val="0"/>
              </a:spcAft>
              <a:buNone/>
            </a:pPr>
            <a:r>
              <a:rPr lang="en-GB" sz="1800">
                <a:solidFill>
                  <a:srgbClr val="FFFFFF"/>
                </a:solidFill>
              </a:rPr>
              <a:t>			      Akshay Chintamani Adkurkar</a:t>
            </a:r>
            <a:endParaRPr sz="1800">
              <a:solidFill>
                <a:srgbClr val="FFFFFF"/>
              </a:solidFill>
            </a:endParaRPr>
          </a:p>
          <a:p>
            <a:pPr indent="0" lvl="0" marL="0" rtl="0" algn="just">
              <a:spcBef>
                <a:spcPts val="0"/>
              </a:spcBef>
              <a:spcAft>
                <a:spcPts val="0"/>
              </a:spcAft>
              <a:buNone/>
            </a:pPr>
            <a:r>
              <a:rPr lang="en-GB" sz="1800">
                <a:solidFill>
                  <a:srgbClr val="FFFFFF"/>
                </a:solidFill>
              </a:rPr>
              <a:t>			      Nitish Indrasan Singh</a:t>
            </a:r>
            <a:endParaRPr sz="18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278"/>
                                        </p:tgtEl>
                                        <p:attrNameLst>
                                          <p:attrName>style.visibility</p:attrName>
                                        </p:attrNameLst>
                                      </p:cBhvr>
                                      <p:to>
                                        <p:strVal val="visible"/>
                                      </p:to>
                                    </p:set>
                                    <p:anim calcmode="lin" valueType="num">
                                      <p:cBhvr additive="base">
                                        <p:cTn dur="1000"/>
                                        <p:tgtEl>
                                          <p:spTgt spid="27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9"/>
                                        </p:tgtEl>
                                        <p:attrNameLst>
                                          <p:attrName>style.visibility</p:attrName>
                                        </p:attrNameLst>
                                      </p:cBhvr>
                                      <p:to>
                                        <p:strVal val="visible"/>
                                      </p:to>
                                    </p:set>
                                    <p:anim calcmode="lin" valueType="num">
                                      <p:cBhvr additive="base">
                                        <p:cTn dur="1000"/>
                                        <p:tgtEl>
                                          <p:spTgt spid="27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80"/>
                                        </p:tgtEl>
                                        <p:attrNameLst>
                                          <p:attrName>style.visibility</p:attrName>
                                        </p:attrNameLst>
                                      </p:cBhvr>
                                      <p:to>
                                        <p:strVal val="visible"/>
                                      </p:to>
                                    </p:set>
                                    <p:anim calcmode="lin" valueType="num">
                                      <p:cBhvr additive="base">
                                        <p:cTn dur="1000"/>
                                        <p:tgtEl>
                                          <p:spTgt spid="28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1"/>
          <p:cNvSpPr txBox="1"/>
          <p:nvPr>
            <p:ph type="title"/>
          </p:nvPr>
        </p:nvSpPr>
        <p:spPr>
          <a:xfrm>
            <a:off x="487600" y="97750"/>
            <a:ext cx="7362000" cy="487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3000" u="sng">
                <a:solidFill>
                  <a:srgbClr val="FFFFFF"/>
                </a:solidFill>
                <a:latin typeface="Viga"/>
                <a:ea typeface="Viga"/>
                <a:cs typeface="Viga"/>
                <a:sym typeface="Viga"/>
              </a:rPr>
              <a:t>Problem Statement:</a:t>
            </a:r>
            <a:endParaRPr sz="3000" u="sng">
              <a:solidFill>
                <a:srgbClr val="FFFFFF"/>
              </a:solidFill>
              <a:latin typeface="Viga"/>
              <a:ea typeface="Viga"/>
              <a:cs typeface="Viga"/>
              <a:sym typeface="Viga"/>
            </a:endParaRPr>
          </a:p>
          <a:p>
            <a:pPr indent="0" lvl="0" marL="0" rtl="0" algn="just">
              <a:spcBef>
                <a:spcPts val="0"/>
              </a:spcBef>
              <a:spcAft>
                <a:spcPts val="0"/>
              </a:spcAft>
              <a:buNone/>
            </a:pPr>
            <a:r>
              <a:t/>
            </a:r>
            <a:endParaRPr/>
          </a:p>
        </p:txBody>
      </p:sp>
      <p:sp>
        <p:nvSpPr>
          <p:cNvPr id="286" name="Google Shape;286;p31"/>
          <p:cNvSpPr txBox="1"/>
          <p:nvPr/>
        </p:nvSpPr>
        <p:spPr>
          <a:xfrm>
            <a:off x="401950" y="1738000"/>
            <a:ext cx="8621100" cy="1336500"/>
          </a:xfrm>
          <a:prstGeom prst="rect">
            <a:avLst/>
          </a:prstGeom>
          <a:noFill/>
          <a:ln>
            <a:noFill/>
          </a:ln>
        </p:spPr>
        <p:txBody>
          <a:bodyPr anchorCtr="0" anchor="ctr" bIns="91425" lIns="91425" spcFirstLastPara="1" rIns="91425" wrap="square" tIns="91425">
            <a:noAutofit/>
          </a:bodyPr>
          <a:lstStyle/>
          <a:p>
            <a:pPr indent="0" lvl="0" marL="0" rtl="0" algn="just">
              <a:lnSpc>
                <a:spcPct val="90000"/>
              </a:lnSpc>
              <a:spcBef>
                <a:spcPts val="1000"/>
              </a:spcBef>
              <a:spcAft>
                <a:spcPts val="0"/>
              </a:spcAft>
              <a:buNone/>
            </a:pPr>
            <a:r>
              <a:rPr lang="en-GB" sz="1500">
                <a:solidFill>
                  <a:srgbClr val="FFFFFF"/>
                </a:solidFill>
              </a:rPr>
              <a:t>In this age of internet and social media, it’s easy to propagate fake news, which leads to chaos and unrest everywhere moreover deep fakes and anonymity has made it easy for perpetrators to peddle fake news and upload obscene content without much difficulty, an efficient solution is required to trace, block the origin of fake news, obscene content, deep fakes etc from various social media platforms, mobile apps etc so law enforcement agencies can take appropriate action.</a:t>
            </a:r>
            <a:endParaRPr>
              <a:solidFill>
                <a:srgbClr val="FFFFFF"/>
              </a:solidFill>
              <a:latin typeface="Montserrat"/>
              <a:ea typeface="Montserrat"/>
              <a:cs typeface="Montserrat"/>
              <a:sym typeface="Montserrat"/>
            </a:endParaRPr>
          </a:p>
        </p:txBody>
      </p:sp>
      <p:sp>
        <p:nvSpPr>
          <p:cNvPr id="287" name="Google Shape;287;p31"/>
          <p:cNvSpPr txBox="1"/>
          <p:nvPr/>
        </p:nvSpPr>
        <p:spPr>
          <a:xfrm>
            <a:off x="401950" y="1290025"/>
            <a:ext cx="8500200" cy="66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rgbClr val="FFFFFF"/>
                </a:solidFill>
                <a:latin typeface="Lato"/>
                <a:ea typeface="Lato"/>
                <a:cs typeface="Lato"/>
                <a:sym typeface="Lato"/>
              </a:rPr>
              <a:t>Fake/Obscene news/content tracker:</a:t>
            </a:r>
            <a:endParaRPr sz="2000">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285"/>
                                        </p:tgtEl>
                                        <p:attrNameLst>
                                          <p:attrName>style.visibility</p:attrName>
                                        </p:attrNameLst>
                                      </p:cBhvr>
                                      <p:to>
                                        <p:strVal val="visible"/>
                                      </p:to>
                                    </p:set>
                                    <p:anim calcmode="lin" valueType="num">
                                      <p:cBhvr additive="base">
                                        <p:cTn dur="1000"/>
                                        <p:tgtEl>
                                          <p:spTgt spid="285"/>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87"/>
                                        </p:tgtEl>
                                        <p:attrNameLst>
                                          <p:attrName>style.visibility</p:attrName>
                                        </p:attrNameLst>
                                      </p:cBhvr>
                                      <p:to>
                                        <p:strVal val="visible"/>
                                      </p:to>
                                    </p:set>
                                    <p:anim calcmode="lin" valueType="num">
                                      <p:cBhvr additive="base">
                                        <p:cTn dur="1000"/>
                                        <p:tgtEl>
                                          <p:spTgt spid="28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6"/>
                                        </p:tgtEl>
                                        <p:attrNameLst>
                                          <p:attrName>style.visibility</p:attrName>
                                        </p:attrNameLst>
                                      </p:cBhvr>
                                      <p:to>
                                        <p:strVal val="visible"/>
                                      </p:to>
                                    </p:set>
                                    <p:anim calcmode="lin" valueType="num">
                                      <p:cBhvr additive="base">
                                        <p:cTn dur="1000"/>
                                        <p:tgtEl>
                                          <p:spTgt spid="28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2"/>
          <p:cNvSpPr txBox="1"/>
          <p:nvPr>
            <p:ph type="title"/>
          </p:nvPr>
        </p:nvSpPr>
        <p:spPr>
          <a:xfrm>
            <a:off x="1076475" y="283275"/>
            <a:ext cx="5865300" cy="6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u="sng">
                <a:solidFill>
                  <a:srgbClr val="FFFFFF"/>
                </a:solidFill>
                <a:latin typeface="Viga"/>
                <a:ea typeface="Viga"/>
                <a:cs typeface="Viga"/>
                <a:sym typeface="Viga"/>
              </a:rPr>
              <a:t>Social Media:</a:t>
            </a:r>
            <a:endParaRPr sz="3000" u="sng">
              <a:solidFill>
                <a:srgbClr val="FFFFFF"/>
              </a:solidFill>
            </a:endParaRPr>
          </a:p>
        </p:txBody>
      </p:sp>
      <p:sp>
        <p:nvSpPr>
          <p:cNvPr id="293" name="Google Shape;293;p32"/>
          <p:cNvSpPr txBox="1"/>
          <p:nvPr>
            <p:ph idx="1" type="body"/>
          </p:nvPr>
        </p:nvSpPr>
        <p:spPr>
          <a:xfrm>
            <a:off x="343125" y="1532250"/>
            <a:ext cx="4047000" cy="20790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FFFFFF"/>
              </a:buClr>
              <a:buSzPts val="1800"/>
              <a:buFont typeface="DM Sans"/>
              <a:buChar char="●"/>
            </a:pPr>
            <a:r>
              <a:rPr lang="en-GB" sz="1800">
                <a:solidFill>
                  <a:srgbClr val="FFFFFF"/>
                </a:solidFill>
                <a:latin typeface="DM Sans"/>
                <a:ea typeface="DM Sans"/>
                <a:cs typeface="DM Sans"/>
                <a:sym typeface="DM Sans"/>
              </a:rPr>
              <a:t>Connects people</a:t>
            </a:r>
            <a:endParaRPr sz="1800">
              <a:solidFill>
                <a:srgbClr val="FFFFFF"/>
              </a:solidFill>
              <a:latin typeface="DM Sans"/>
              <a:ea typeface="DM Sans"/>
              <a:cs typeface="DM Sans"/>
              <a:sym typeface="DM Sans"/>
            </a:endParaRPr>
          </a:p>
          <a:p>
            <a:pPr indent="-342900" lvl="0" marL="457200" rtl="0" algn="l">
              <a:lnSpc>
                <a:spcPct val="100000"/>
              </a:lnSpc>
              <a:spcBef>
                <a:spcPts val="0"/>
              </a:spcBef>
              <a:spcAft>
                <a:spcPts val="0"/>
              </a:spcAft>
              <a:buClr>
                <a:srgbClr val="FFFFFF"/>
              </a:buClr>
              <a:buSzPts val="1800"/>
              <a:buFont typeface="DM Sans"/>
              <a:buChar char="●"/>
            </a:pPr>
            <a:r>
              <a:rPr lang="en-GB" sz="1900">
                <a:solidFill>
                  <a:srgbClr val="FFFFFF"/>
                </a:solidFill>
                <a:latin typeface="Arial"/>
                <a:ea typeface="Arial"/>
                <a:cs typeface="Arial"/>
                <a:sym typeface="Arial"/>
              </a:rPr>
              <a:t>Medium of Sharing information</a:t>
            </a:r>
            <a:endParaRPr sz="1900">
              <a:solidFill>
                <a:srgbClr val="FFFFFF"/>
              </a:solidFill>
              <a:latin typeface="Arial"/>
              <a:ea typeface="Arial"/>
              <a:cs typeface="Arial"/>
              <a:sym typeface="Arial"/>
            </a:endParaRPr>
          </a:p>
          <a:p>
            <a:pPr indent="-349250" lvl="0" marL="457200" rtl="0" algn="l">
              <a:lnSpc>
                <a:spcPct val="90000"/>
              </a:lnSpc>
              <a:spcBef>
                <a:spcPts val="0"/>
              </a:spcBef>
              <a:spcAft>
                <a:spcPts val="0"/>
              </a:spcAft>
              <a:buClr>
                <a:srgbClr val="FFFFFF"/>
              </a:buClr>
              <a:buSzPts val="1900"/>
              <a:buFont typeface="Arial"/>
              <a:buChar char="●"/>
            </a:pPr>
            <a:r>
              <a:rPr lang="en-GB" sz="1900">
                <a:solidFill>
                  <a:srgbClr val="FFFFFF"/>
                </a:solidFill>
                <a:latin typeface="Arial"/>
                <a:ea typeface="Arial"/>
                <a:cs typeface="Arial"/>
                <a:sym typeface="Arial"/>
              </a:rPr>
              <a:t>User-Generated Content(UGC)</a:t>
            </a:r>
            <a:endParaRPr sz="1900">
              <a:solidFill>
                <a:srgbClr val="FFFFFF"/>
              </a:solidFill>
              <a:latin typeface="Arial"/>
              <a:ea typeface="Arial"/>
              <a:cs typeface="Arial"/>
              <a:sym typeface="Arial"/>
            </a:endParaRPr>
          </a:p>
          <a:p>
            <a:pPr indent="-349250" lvl="0" marL="457200" rtl="0" algn="l">
              <a:lnSpc>
                <a:spcPct val="90000"/>
              </a:lnSpc>
              <a:spcBef>
                <a:spcPts val="0"/>
              </a:spcBef>
              <a:spcAft>
                <a:spcPts val="0"/>
              </a:spcAft>
              <a:buClr>
                <a:srgbClr val="FFFFFF"/>
              </a:buClr>
              <a:buSzPts val="1900"/>
              <a:buFont typeface="Arial"/>
              <a:buChar char="●"/>
            </a:pPr>
            <a:r>
              <a:rPr lang="en-GB" sz="2000">
                <a:solidFill>
                  <a:srgbClr val="FFFFFF"/>
                </a:solidFill>
                <a:latin typeface="Arial"/>
                <a:ea typeface="Arial"/>
                <a:cs typeface="Arial"/>
                <a:sym typeface="Arial"/>
              </a:rPr>
              <a:t>Promotes professional/personal commerce</a:t>
            </a:r>
            <a:endParaRPr>
              <a:solidFill>
                <a:srgbClr val="FFFFFF"/>
              </a:solidFill>
            </a:endParaRPr>
          </a:p>
        </p:txBody>
      </p:sp>
      <p:pic>
        <p:nvPicPr>
          <p:cNvPr id="294" name="Google Shape;294;p32"/>
          <p:cNvPicPr preferRelativeResize="0"/>
          <p:nvPr/>
        </p:nvPicPr>
        <p:blipFill>
          <a:blip r:embed="rId3">
            <a:alphaModFix/>
          </a:blip>
          <a:stretch>
            <a:fillRect/>
          </a:stretch>
        </p:blipFill>
        <p:spPr>
          <a:xfrm>
            <a:off x="5070825" y="859550"/>
            <a:ext cx="3669125" cy="3669125"/>
          </a:xfrm>
          <a:prstGeom prst="rect">
            <a:avLst/>
          </a:prstGeom>
          <a:noFill/>
          <a:ln>
            <a:noFill/>
          </a:ln>
        </p:spPr>
      </p:pic>
      <p:sp>
        <p:nvSpPr>
          <p:cNvPr id="295" name="Google Shape;295;p32"/>
          <p:cNvSpPr/>
          <p:nvPr/>
        </p:nvSpPr>
        <p:spPr>
          <a:xfrm>
            <a:off x="6273138" y="2081812"/>
            <a:ext cx="1264500" cy="1224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6" name="Google Shape;296;p32"/>
          <p:cNvPicPr preferRelativeResize="0"/>
          <p:nvPr/>
        </p:nvPicPr>
        <p:blipFill rotWithShape="1">
          <a:blip r:embed="rId4">
            <a:alphaModFix/>
          </a:blip>
          <a:srcRect b="25391" l="10819" r="10496" t="29731"/>
          <a:stretch/>
        </p:blipFill>
        <p:spPr>
          <a:xfrm>
            <a:off x="6201612" y="2072500"/>
            <a:ext cx="1407600" cy="1243200"/>
          </a:xfrm>
          <a:prstGeom prst="ellipse">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292"/>
                                        </p:tgtEl>
                                        <p:attrNameLst>
                                          <p:attrName>style.visibility</p:attrName>
                                        </p:attrNameLst>
                                      </p:cBhvr>
                                      <p:to>
                                        <p:strVal val="visible"/>
                                      </p:to>
                                    </p:set>
                                    <p:anim calcmode="lin" valueType="num">
                                      <p:cBhvr additive="base">
                                        <p:cTn dur="1000"/>
                                        <p:tgtEl>
                                          <p:spTgt spid="29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childTnLst>
                          </p:cTn>
                        </p:par>
                        <p:par>
                          <p:cTn fill="hold">
                            <p:stCondLst>
                              <p:cond delay="2000"/>
                            </p:stCondLst>
                            <p:childTnLst>
                              <p:par>
                                <p:cTn fill="hold" nodeType="afterEffect" presetClass="emph" presetID="8" presetSubtype="0">
                                  <p:stCondLst>
                                    <p:cond delay="0"/>
                                  </p:stCondLst>
                                  <p:childTnLst>
                                    <p:animRot by="-21600000">
                                      <p:cBhvr>
                                        <p:cTn dur="1000" fill="hold"/>
                                        <p:tgtEl>
                                          <p:spTgt spid="294"/>
                                        </p:tgtEl>
                                        <p:attrNameLst>
                                          <p:attrName>r</p:attrName>
                                        </p:attrNameLst>
                                      </p:cBhvr>
                                    </p:animRo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3"/>
          <p:cNvSpPr txBox="1"/>
          <p:nvPr>
            <p:ph idx="2" type="title"/>
          </p:nvPr>
        </p:nvSpPr>
        <p:spPr>
          <a:xfrm>
            <a:off x="227575" y="117950"/>
            <a:ext cx="8916300" cy="51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100" u="sng">
                <a:solidFill>
                  <a:srgbClr val="FFFFFF"/>
                </a:solidFill>
                <a:latin typeface="Oswald"/>
                <a:ea typeface="Oswald"/>
                <a:cs typeface="Oswald"/>
                <a:sym typeface="Oswald"/>
              </a:rPr>
              <a:t>But What if Social Media became a victim fo</a:t>
            </a:r>
            <a:r>
              <a:rPr lang="en-GB" sz="2100" u="sng">
                <a:solidFill>
                  <a:srgbClr val="000000"/>
                </a:solidFill>
                <a:latin typeface="Oswald"/>
                <a:ea typeface="Oswald"/>
                <a:cs typeface="Oswald"/>
                <a:sym typeface="Oswald"/>
              </a:rPr>
              <a:t>r Disputing And Misleading content Source</a:t>
            </a:r>
            <a:endParaRPr sz="700">
              <a:solidFill>
                <a:srgbClr val="000000"/>
              </a:solidFill>
            </a:endParaRPr>
          </a:p>
        </p:txBody>
      </p:sp>
      <p:grpSp>
        <p:nvGrpSpPr>
          <p:cNvPr id="302" name="Google Shape;302;p33"/>
          <p:cNvGrpSpPr/>
          <p:nvPr/>
        </p:nvGrpSpPr>
        <p:grpSpPr>
          <a:xfrm>
            <a:off x="3012125" y="1372537"/>
            <a:ext cx="2753997" cy="2163406"/>
            <a:chOff x="3553042" y="1657806"/>
            <a:chExt cx="3461100" cy="2671532"/>
          </a:xfrm>
        </p:grpSpPr>
        <p:sp>
          <p:nvSpPr>
            <p:cNvPr id="303" name="Google Shape;303;p3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11" name="Google Shape;311;p33"/>
          <p:cNvPicPr preferRelativeResize="0"/>
          <p:nvPr/>
        </p:nvPicPr>
        <p:blipFill>
          <a:blip r:embed="rId3">
            <a:alphaModFix/>
          </a:blip>
          <a:stretch>
            <a:fillRect/>
          </a:stretch>
        </p:blipFill>
        <p:spPr>
          <a:xfrm>
            <a:off x="3012125" y="1446600"/>
            <a:ext cx="2754000" cy="1506900"/>
          </a:xfrm>
          <a:prstGeom prst="rect">
            <a:avLst/>
          </a:prstGeom>
          <a:noFill/>
          <a:ln>
            <a:noFill/>
          </a:ln>
        </p:spPr>
      </p:pic>
      <p:sp>
        <p:nvSpPr>
          <p:cNvPr id="312" name="Google Shape;312;p33"/>
          <p:cNvSpPr txBox="1"/>
          <p:nvPr/>
        </p:nvSpPr>
        <p:spPr>
          <a:xfrm>
            <a:off x="377250" y="1629875"/>
            <a:ext cx="1984200" cy="74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DM Sans"/>
              <a:ea typeface="DM Sans"/>
              <a:cs typeface="DM Sans"/>
              <a:sym typeface="DM Sans"/>
            </a:endParaRPr>
          </a:p>
        </p:txBody>
      </p:sp>
      <p:sp>
        <p:nvSpPr>
          <p:cNvPr id="313" name="Google Shape;313;p33"/>
          <p:cNvSpPr/>
          <p:nvPr/>
        </p:nvSpPr>
        <p:spPr>
          <a:xfrm>
            <a:off x="227575" y="1530150"/>
            <a:ext cx="1984200" cy="13398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GB" sz="1800"/>
              <a:t>Social Media Rumours</a:t>
            </a:r>
            <a:endParaRPr sz="1800"/>
          </a:p>
        </p:txBody>
      </p:sp>
      <p:sp>
        <p:nvSpPr>
          <p:cNvPr id="314" name="Google Shape;314;p33"/>
          <p:cNvSpPr/>
          <p:nvPr/>
        </p:nvSpPr>
        <p:spPr>
          <a:xfrm>
            <a:off x="1093250" y="3373700"/>
            <a:ext cx="1984200" cy="13398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800"/>
          </a:p>
          <a:p>
            <a:pPr indent="0" lvl="0" marL="0" rtl="0" algn="ctr">
              <a:lnSpc>
                <a:spcPct val="115000"/>
              </a:lnSpc>
              <a:spcBef>
                <a:spcPts val="0"/>
              </a:spcBef>
              <a:spcAft>
                <a:spcPts val="0"/>
              </a:spcAft>
              <a:buNone/>
            </a:pPr>
            <a:r>
              <a:rPr lang="en-GB" sz="1800"/>
              <a:t>Disputing posts</a:t>
            </a:r>
            <a:endParaRPr sz="1800"/>
          </a:p>
          <a:p>
            <a:pPr indent="0" lvl="0" marL="0" rtl="0" algn="ctr">
              <a:lnSpc>
                <a:spcPct val="115000"/>
              </a:lnSpc>
              <a:spcBef>
                <a:spcPts val="0"/>
              </a:spcBef>
              <a:spcAft>
                <a:spcPts val="0"/>
              </a:spcAft>
              <a:buNone/>
            </a:pPr>
            <a:r>
              <a:t/>
            </a:r>
            <a:endParaRPr sz="1800"/>
          </a:p>
        </p:txBody>
      </p:sp>
      <p:sp>
        <p:nvSpPr>
          <p:cNvPr id="315" name="Google Shape;315;p33"/>
          <p:cNvSpPr/>
          <p:nvPr/>
        </p:nvSpPr>
        <p:spPr>
          <a:xfrm>
            <a:off x="5223825" y="3535950"/>
            <a:ext cx="2370900" cy="14166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800"/>
          </a:p>
          <a:p>
            <a:pPr indent="0" lvl="0" marL="0" rtl="0" algn="ctr">
              <a:lnSpc>
                <a:spcPct val="115000"/>
              </a:lnSpc>
              <a:spcBef>
                <a:spcPts val="0"/>
              </a:spcBef>
              <a:spcAft>
                <a:spcPts val="0"/>
              </a:spcAft>
              <a:buNone/>
            </a:pPr>
            <a:r>
              <a:rPr lang="en-GB" sz="1800">
                <a:solidFill>
                  <a:srgbClr val="FFFFFF"/>
                </a:solidFill>
              </a:rPr>
              <a:t>Spreading Fake news</a:t>
            </a:r>
            <a:endParaRPr sz="1800"/>
          </a:p>
          <a:p>
            <a:pPr indent="0" lvl="0" marL="0" rtl="0" algn="ctr">
              <a:lnSpc>
                <a:spcPct val="115000"/>
              </a:lnSpc>
              <a:spcBef>
                <a:spcPts val="0"/>
              </a:spcBef>
              <a:spcAft>
                <a:spcPts val="0"/>
              </a:spcAft>
              <a:buNone/>
            </a:pPr>
            <a:r>
              <a:t/>
            </a:r>
            <a:endParaRPr sz="1800"/>
          </a:p>
        </p:txBody>
      </p:sp>
      <p:sp>
        <p:nvSpPr>
          <p:cNvPr id="316" name="Google Shape;316;p33"/>
          <p:cNvSpPr/>
          <p:nvPr/>
        </p:nvSpPr>
        <p:spPr>
          <a:xfrm>
            <a:off x="7032075" y="1231950"/>
            <a:ext cx="1984200" cy="1339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800"/>
          </a:p>
          <a:p>
            <a:pPr indent="0" lvl="0" marL="0" rtl="0" algn="ctr">
              <a:lnSpc>
                <a:spcPct val="115000"/>
              </a:lnSpc>
              <a:spcBef>
                <a:spcPts val="0"/>
              </a:spcBef>
              <a:spcAft>
                <a:spcPts val="0"/>
              </a:spcAft>
              <a:buNone/>
            </a:pPr>
            <a:r>
              <a:rPr lang="en-GB" sz="1800">
                <a:solidFill>
                  <a:srgbClr val="FFFFFF"/>
                </a:solidFill>
              </a:rPr>
              <a:t>Triggering Riots in Nation</a:t>
            </a:r>
            <a:endParaRPr sz="1800">
              <a:solidFill>
                <a:srgbClr val="FFFFFF"/>
              </a:solidFill>
            </a:endParaRPr>
          </a:p>
          <a:p>
            <a:pPr indent="0" lvl="0" marL="0" rtl="0" algn="ctr">
              <a:lnSpc>
                <a:spcPct val="115000"/>
              </a:lnSpc>
              <a:spcBef>
                <a:spcPts val="0"/>
              </a:spcBef>
              <a:spcAft>
                <a:spcPts val="0"/>
              </a:spcAft>
              <a:buNone/>
            </a:pPr>
            <a:r>
              <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301"/>
                                        </p:tgtEl>
                                        <p:attrNameLst>
                                          <p:attrName>style.visibility</p:attrName>
                                        </p:attrNameLst>
                                      </p:cBhvr>
                                      <p:to>
                                        <p:strVal val="visible"/>
                                      </p:to>
                                    </p:set>
                                    <p:anim calcmode="lin" valueType="num">
                                      <p:cBhvr additive="base">
                                        <p:cTn dur="1000"/>
                                        <p:tgtEl>
                                          <p:spTgt spid="301"/>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11"/>
                                        </p:tgtEl>
                                        <p:attrNameLst>
                                          <p:attrName>style.visibility</p:attrName>
                                        </p:attrNameLst>
                                      </p:cBhvr>
                                      <p:to>
                                        <p:strVal val="visible"/>
                                      </p:to>
                                    </p:set>
                                    <p:animEffect filter="fade" transition="in">
                                      <p:cBhvr>
                                        <p:cTn dur="1000"/>
                                        <p:tgtEl>
                                          <p:spTgt spid="3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13"/>
                                        </p:tgtEl>
                                        <p:attrNameLst>
                                          <p:attrName>style.visibility</p:attrName>
                                        </p:attrNameLst>
                                      </p:cBhvr>
                                      <p:to>
                                        <p:strVal val="visible"/>
                                      </p:to>
                                    </p:set>
                                    <p:anim calcmode="lin" valueType="num">
                                      <p:cBhvr additive="base">
                                        <p:cTn dur="300"/>
                                        <p:tgtEl>
                                          <p:spTgt spid="313"/>
                                        </p:tgtEl>
                                        <p:attrNameLst>
                                          <p:attrName>ppt_w</p:attrName>
                                        </p:attrNameLst>
                                      </p:cBhvr>
                                      <p:tavLst>
                                        <p:tav fmla="" tm="0">
                                          <p:val>
                                            <p:strVal val="0"/>
                                          </p:val>
                                        </p:tav>
                                        <p:tav fmla="" tm="100000">
                                          <p:val>
                                            <p:strVal val="#ppt_w"/>
                                          </p:val>
                                        </p:tav>
                                      </p:tavLst>
                                    </p:anim>
                                    <p:anim calcmode="lin" valueType="num">
                                      <p:cBhvr additive="base">
                                        <p:cTn dur="300"/>
                                        <p:tgtEl>
                                          <p:spTgt spid="313"/>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14"/>
                                        </p:tgtEl>
                                        <p:attrNameLst>
                                          <p:attrName>style.visibility</p:attrName>
                                        </p:attrNameLst>
                                      </p:cBhvr>
                                      <p:to>
                                        <p:strVal val="visible"/>
                                      </p:to>
                                    </p:set>
                                    <p:anim calcmode="lin" valueType="num">
                                      <p:cBhvr additive="base">
                                        <p:cTn dur="300"/>
                                        <p:tgtEl>
                                          <p:spTgt spid="314"/>
                                        </p:tgtEl>
                                        <p:attrNameLst>
                                          <p:attrName>ppt_w</p:attrName>
                                        </p:attrNameLst>
                                      </p:cBhvr>
                                      <p:tavLst>
                                        <p:tav fmla="" tm="0">
                                          <p:val>
                                            <p:strVal val="0"/>
                                          </p:val>
                                        </p:tav>
                                        <p:tav fmla="" tm="100000">
                                          <p:val>
                                            <p:strVal val="#ppt_w"/>
                                          </p:val>
                                        </p:tav>
                                      </p:tavLst>
                                    </p:anim>
                                    <p:anim calcmode="lin" valueType="num">
                                      <p:cBhvr additive="base">
                                        <p:cTn dur="300"/>
                                        <p:tgtEl>
                                          <p:spTgt spid="31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15"/>
                                        </p:tgtEl>
                                        <p:attrNameLst>
                                          <p:attrName>style.visibility</p:attrName>
                                        </p:attrNameLst>
                                      </p:cBhvr>
                                      <p:to>
                                        <p:strVal val="visible"/>
                                      </p:to>
                                    </p:set>
                                    <p:anim calcmode="lin" valueType="num">
                                      <p:cBhvr additive="base">
                                        <p:cTn dur="300"/>
                                        <p:tgtEl>
                                          <p:spTgt spid="315"/>
                                        </p:tgtEl>
                                        <p:attrNameLst>
                                          <p:attrName>ppt_w</p:attrName>
                                        </p:attrNameLst>
                                      </p:cBhvr>
                                      <p:tavLst>
                                        <p:tav fmla="" tm="0">
                                          <p:val>
                                            <p:strVal val="0"/>
                                          </p:val>
                                        </p:tav>
                                        <p:tav fmla="" tm="100000">
                                          <p:val>
                                            <p:strVal val="#ppt_w"/>
                                          </p:val>
                                        </p:tav>
                                      </p:tavLst>
                                    </p:anim>
                                    <p:anim calcmode="lin" valueType="num">
                                      <p:cBhvr additive="base">
                                        <p:cTn dur="300"/>
                                        <p:tgtEl>
                                          <p:spTgt spid="315"/>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16"/>
                                        </p:tgtEl>
                                        <p:attrNameLst>
                                          <p:attrName>style.visibility</p:attrName>
                                        </p:attrNameLst>
                                      </p:cBhvr>
                                      <p:to>
                                        <p:strVal val="visible"/>
                                      </p:to>
                                    </p:set>
                                    <p:anim calcmode="lin" valueType="num">
                                      <p:cBhvr additive="base">
                                        <p:cTn dur="300"/>
                                        <p:tgtEl>
                                          <p:spTgt spid="316"/>
                                        </p:tgtEl>
                                        <p:attrNameLst>
                                          <p:attrName>ppt_w</p:attrName>
                                        </p:attrNameLst>
                                      </p:cBhvr>
                                      <p:tavLst>
                                        <p:tav fmla="" tm="0">
                                          <p:val>
                                            <p:strVal val="0"/>
                                          </p:val>
                                        </p:tav>
                                        <p:tav fmla="" tm="100000">
                                          <p:val>
                                            <p:strVal val="#ppt_w"/>
                                          </p:val>
                                        </p:tav>
                                      </p:tavLst>
                                    </p:anim>
                                    <p:anim calcmode="lin" valueType="num">
                                      <p:cBhvr additive="base">
                                        <p:cTn dur="300"/>
                                        <p:tgtEl>
                                          <p:spTgt spid="31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4"/>
          <p:cNvSpPr txBox="1"/>
          <p:nvPr>
            <p:ph type="title"/>
          </p:nvPr>
        </p:nvSpPr>
        <p:spPr>
          <a:xfrm>
            <a:off x="0" y="98150"/>
            <a:ext cx="9091500" cy="675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000" u="sng">
                <a:solidFill>
                  <a:srgbClr val="FFFFFF"/>
                </a:solidFill>
                <a:latin typeface="Arial"/>
                <a:ea typeface="Arial"/>
                <a:cs typeface="Arial"/>
                <a:sym typeface="Arial"/>
              </a:rPr>
              <a:t>Disputes took placed because of the Existing problems on social media:</a:t>
            </a:r>
            <a:endParaRPr b="1" sz="2000" u="sng">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u="sng">
              <a:solidFill>
                <a:srgbClr val="FFFFFF"/>
              </a:solidFill>
              <a:latin typeface="Oswald"/>
              <a:ea typeface="Oswald"/>
              <a:cs typeface="Oswald"/>
              <a:sym typeface="Oswald"/>
            </a:endParaRPr>
          </a:p>
        </p:txBody>
      </p:sp>
      <p:pic>
        <p:nvPicPr>
          <p:cNvPr id="322" name="Google Shape;322;p34"/>
          <p:cNvPicPr preferRelativeResize="0"/>
          <p:nvPr/>
        </p:nvPicPr>
        <p:blipFill>
          <a:blip r:embed="rId3">
            <a:alphaModFix/>
          </a:blip>
          <a:stretch>
            <a:fillRect/>
          </a:stretch>
        </p:blipFill>
        <p:spPr>
          <a:xfrm>
            <a:off x="124325" y="1024550"/>
            <a:ext cx="2737400" cy="3938432"/>
          </a:xfrm>
          <a:prstGeom prst="rect">
            <a:avLst/>
          </a:prstGeom>
          <a:noFill/>
          <a:ln>
            <a:noFill/>
          </a:ln>
        </p:spPr>
      </p:pic>
      <p:pic>
        <p:nvPicPr>
          <p:cNvPr id="323" name="Google Shape;323;p34"/>
          <p:cNvPicPr preferRelativeResize="0"/>
          <p:nvPr/>
        </p:nvPicPr>
        <p:blipFill>
          <a:blip r:embed="rId4">
            <a:alphaModFix/>
          </a:blip>
          <a:stretch>
            <a:fillRect/>
          </a:stretch>
        </p:blipFill>
        <p:spPr>
          <a:xfrm>
            <a:off x="3121475" y="1016750"/>
            <a:ext cx="2737400" cy="3954016"/>
          </a:xfrm>
          <a:prstGeom prst="rect">
            <a:avLst/>
          </a:prstGeom>
          <a:noFill/>
          <a:ln>
            <a:noFill/>
          </a:ln>
        </p:spPr>
      </p:pic>
      <p:pic>
        <p:nvPicPr>
          <p:cNvPr id="324" name="Google Shape;324;p34"/>
          <p:cNvPicPr preferRelativeResize="0"/>
          <p:nvPr/>
        </p:nvPicPr>
        <p:blipFill>
          <a:blip r:embed="rId5">
            <a:alphaModFix/>
          </a:blip>
          <a:stretch>
            <a:fillRect/>
          </a:stretch>
        </p:blipFill>
        <p:spPr>
          <a:xfrm>
            <a:off x="6118625" y="1016750"/>
            <a:ext cx="2926900" cy="39540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321"/>
                                        </p:tgtEl>
                                        <p:attrNameLst>
                                          <p:attrName>style.visibility</p:attrName>
                                        </p:attrNameLst>
                                      </p:cBhvr>
                                      <p:to>
                                        <p:strVal val="visible"/>
                                      </p:to>
                                    </p:set>
                                    <p:anim calcmode="lin" valueType="num">
                                      <p:cBhvr additive="base">
                                        <p:cTn dur="1000"/>
                                        <p:tgtEl>
                                          <p:spTgt spid="32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22"/>
                                        </p:tgtEl>
                                        <p:attrNameLst>
                                          <p:attrName>style.visibility</p:attrName>
                                        </p:attrNameLst>
                                      </p:cBhvr>
                                      <p:to>
                                        <p:strVal val="visible"/>
                                      </p:to>
                                    </p:set>
                                    <p:anim calcmode="lin" valueType="num">
                                      <p:cBhvr additive="base">
                                        <p:cTn dur="1000"/>
                                        <p:tgtEl>
                                          <p:spTgt spid="322"/>
                                        </p:tgtEl>
                                        <p:attrNameLst>
                                          <p:attrName>ppt_w</p:attrName>
                                        </p:attrNameLst>
                                      </p:cBhvr>
                                      <p:tavLst>
                                        <p:tav fmla="" tm="0">
                                          <p:val>
                                            <p:strVal val="0"/>
                                          </p:val>
                                        </p:tav>
                                        <p:tav fmla="" tm="100000">
                                          <p:val>
                                            <p:strVal val="#ppt_w"/>
                                          </p:val>
                                        </p:tav>
                                      </p:tavLst>
                                    </p:anim>
                                    <p:anim calcmode="lin" valueType="num">
                                      <p:cBhvr additive="base">
                                        <p:cTn dur="1000"/>
                                        <p:tgtEl>
                                          <p:spTgt spid="322"/>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000"/>
                                        <p:tgtEl>
                                          <p:spTgt spid="322"/>
                                        </p:tgtEl>
                                        <p:attrNameLst>
                                          <p:attrName>ppt_w</p:attrName>
                                        </p:attrNameLst>
                                      </p:cBhvr>
                                      <p:tavLst>
                                        <p:tav fmla="" tm="0">
                                          <p:val>
                                            <p:strVal val="#ppt_w"/>
                                          </p:val>
                                        </p:tav>
                                        <p:tav fmla="" tm="100000">
                                          <p:val>
                                            <p:strVal val="0"/>
                                          </p:val>
                                        </p:tav>
                                      </p:tavLst>
                                    </p:anim>
                                    <p:anim calcmode="lin" valueType="num">
                                      <p:cBhvr additive="base">
                                        <p:cTn dur="1000"/>
                                        <p:tgtEl>
                                          <p:spTgt spid="322"/>
                                        </p:tgtEl>
                                        <p:attrNameLst>
                                          <p:attrName>ppt_h</p:attrName>
                                        </p:attrNameLst>
                                      </p:cBhvr>
                                      <p:tavLst>
                                        <p:tav fmla="" tm="0">
                                          <p:val>
                                            <p:strVal val="#ppt_h"/>
                                          </p:val>
                                        </p:tav>
                                        <p:tav fmla="" tm="100000">
                                          <p:val>
                                            <p:strVal val="0"/>
                                          </p:val>
                                        </p:tav>
                                      </p:tavLst>
                                    </p:anim>
                                    <p:set>
                                      <p:cBhvr>
                                        <p:cTn dur="1" fill="hold">
                                          <p:stCondLst>
                                            <p:cond delay="1000"/>
                                          </p:stCondLst>
                                        </p:cTn>
                                        <p:tgtEl>
                                          <p:spTgt spid="322"/>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23"/>
                                        </p:tgtEl>
                                        <p:attrNameLst>
                                          <p:attrName>style.visibility</p:attrName>
                                        </p:attrNameLst>
                                      </p:cBhvr>
                                      <p:to>
                                        <p:strVal val="visible"/>
                                      </p:to>
                                    </p:set>
                                    <p:anim calcmode="lin" valueType="num">
                                      <p:cBhvr additive="base">
                                        <p:cTn dur="1000"/>
                                        <p:tgtEl>
                                          <p:spTgt spid="323"/>
                                        </p:tgtEl>
                                        <p:attrNameLst>
                                          <p:attrName>ppt_w</p:attrName>
                                        </p:attrNameLst>
                                      </p:cBhvr>
                                      <p:tavLst>
                                        <p:tav fmla="" tm="0">
                                          <p:val>
                                            <p:strVal val="0"/>
                                          </p:val>
                                        </p:tav>
                                        <p:tav fmla="" tm="100000">
                                          <p:val>
                                            <p:strVal val="#ppt_w"/>
                                          </p:val>
                                        </p:tav>
                                      </p:tavLst>
                                    </p:anim>
                                    <p:anim calcmode="lin" valueType="num">
                                      <p:cBhvr additive="base">
                                        <p:cTn dur="1000"/>
                                        <p:tgtEl>
                                          <p:spTgt spid="323"/>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000"/>
                                        <p:tgtEl>
                                          <p:spTgt spid="323"/>
                                        </p:tgtEl>
                                        <p:attrNameLst>
                                          <p:attrName>ppt_w</p:attrName>
                                        </p:attrNameLst>
                                      </p:cBhvr>
                                      <p:tavLst>
                                        <p:tav fmla="" tm="0">
                                          <p:val>
                                            <p:strVal val="#ppt_w"/>
                                          </p:val>
                                        </p:tav>
                                        <p:tav fmla="" tm="100000">
                                          <p:val>
                                            <p:strVal val="0"/>
                                          </p:val>
                                        </p:tav>
                                      </p:tavLst>
                                    </p:anim>
                                    <p:anim calcmode="lin" valueType="num">
                                      <p:cBhvr additive="base">
                                        <p:cTn dur="1000"/>
                                        <p:tgtEl>
                                          <p:spTgt spid="323"/>
                                        </p:tgtEl>
                                        <p:attrNameLst>
                                          <p:attrName>ppt_h</p:attrName>
                                        </p:attrNameLst>
                                      </p:cBhvr>
                                      <p:tavLst>
                                        <p:tav fmla="" tm="0">
                                          <p:val>
                                            <p:strVal val="#ppt_h"/>
                                          </p:val>
                                        </p:tav>
                                        <p:tav fmla="" tm="100000">
                                          <p:val>
                                            <p:strVal val="0"/>
                                          </p:val>
                                        </p:tav>
                                      </p:tavLst>
                                    </p:anim>
                                    <p:set>
                                      <p:cBhvr>
                                        <p:cTn dur="1" fill="hold">
                                          <p:stCondLst>
                                            <p:cond delay="1000"/>
                                          </p:stCondLst>
                                        </p:cTn>
                                        <p:tgtEl>
                                          <p:spTgt spid="32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24"/>
                                        </p:tgtEl>
                                        <p:attrNameLst>
                                          <p:attrName>style.visibility</p:attrName>
                                        </p:attrNameLst>
                                      </p:cBhvr>
                                      <p:to>
                                        <p:strVal val="visible"/>
                                      </p:to>
                                    </p:set>
                                    <p:anim calcmode="lin" valueType="num">
                                      <p:cBhvr additive="base">
                                        <p:cTn dur="1000"/>
                                        <p:tgtEl>
                                          <p:spTgt spid="324"/>
                                        </p:tgtEl>
                                        <p:attrNameLst>
                                          <p:attrName>ppt_w</p:attrName>
                                        </p:attrNameLst>
                                      </p:cBhvr>
                                      <p:tavLst>
                                        <p:tav fmla="" tm="0">
                                          <p:val>
                                            <p:strVal val="0"/>
                                          </p:val>
                                        </p:tav>
                                        <p:tav fmla="" tm="100000">
                                          <p:val>
                                            <p:strVal val="#ppt_w"/>
                                          </p:val>
                                        </p:tav>
                                      </p:tavLst>
                                    </p:anim>
                                    <p:anim calcmode="lin" valueType="num">
                                      <p:cBhvr additive="base">
                                        <p:cTn dur="1000"/>
                                        <p:tgtEl>
                                          <p:spTgt spid="32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3" presetSubtype="32">
                                  <p:stCondLst>
                                    <p:cond delay="0"/>
                                  </p:stCondLst>
                                  <p:childTnLst>
                                    <p:anim calcmode="lin" valueType="num">
                                      <p:cBhvr additive="base">
                                        <p:cTn dur="1000"/>
                                        <p:tgtEl>
                                          <p:spTgt spid="324"/>
                                        </p:tgtEl>
                                        <p:attrNameLst>
                                          <p:attrName>ppt_w</p:attrName>
                                        </p:attrNameLst>
                                      </p:cBhvr>
                                      <p:tavLst>
                                        <p:tav fmla="" tm="0">
                                          <p:val>
                                            <p:strVal val="#ppt_w"/>
                                          </p:val>
                                        </p:tav>
                                        <p:tav fmla="" tm="100000">
                                          <p:val>
                                            <p:strVal val="0"/>
                                          </p:val>
                                        </p:tav>
                                      </p:tavLst>
                                    </p:anim>
                                    <p:anim calcmode="lin" valueType="num">
                                      <p:cBhvr additive="base">
                                        <p:cTn dur="1000"/>
                                        <p:tgtEl>
                                          <p:spTgt spid="324"/>
                                        </p:tgtEl>
                                        <p:attrNameLst>
                                          <p:attrName>ppt_h</p:attrName>
                                        </p:attrNameLst>
                                      </p:cBhvr>
                                      <p:tavLst>
                                        <p:tav fmla="" tm="0">
                                          <p:val>
                                            <p:strVal val="#ppt_h"/>
                                          </p:val>
                                        </p:tav>
                                        <p:tav fmla="" tm="100000">
                                          <p:val>
                                            <p:strVal val="0"/>
                                          </p:val>
                                        </p:tav>
                                      </p:tavLst>
                                    </p:anim>
                                    <p:set>
                                      <p:cBhvr>
                                        <p:cTn dur="1" fill="hold">
                                          <p:stCondLst>
                                            <p:cond delay="1000"/>
                                          </p:stCondLst>
                                        </p:cTn>
                                        <p:tgtEl>
                                          <p:spTgt spid="324"/>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
                                        <p:tgtEl>
                                          <p:spTgt spid="32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
                                        <p:tgtEl>
                                          <p:spTgt spid="32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1"/>
                                        <p:tgtEl>
                                          <p:spTgt spid="3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5"/>
          <p:cNvSpPr txBox="1"/>
          <p:nvPr>
            <p:ph type="title"/>
          </p:nvPr>
        </p:nvSpPr>
        <p:spPr>
          <a:xfrm>
            <a:off x="2161500" y="1770000"/>
            <a:ext cx="6909900" cy="54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900">
                <a:solidFill>
                  <a:srgbClr val="FFFFFF"/>
                </a:solidFill>
                <a:latin typeface="Arial"/>
                <a:ea typeface="Arial"/>
                <a:cs typeface="Arial"/>
                <a:sym typeface="Arial"/>
              </a:rPr>
              <a:t>Proposed Idea and Architecture</a:t>
            </a:r>
            <a:endParaRPr sz="34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329"/>
                                        </p:tgtEl>
                                        <p:attrNameLst>
                                          <p:attrName>style.visibility</p:attrName>
                                        </p:attrNameLst>
                                      </p:cBhvr>
                                      <p:to>
                                        <p:strVal val="visible"/>
                                      </p:to>
                                    </p:set>
                                    <p:anim calcmode="lin" valueType="num">
                                      <p:cBhvr additive="base">
                                        <p:cTn dur="1000"/>
                                        <p:tgtEl>
                                          <p:spTgt spid="32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grpSp>
        <p:nvGrpSpPr>
          <p:cNvPr id="334" name="Google Shape;334;p36"/>
          <p:cNvGrpSpPr/>
          <p:nvPr/>
        </p:nvGrpSpPr>
        <p:grpSpPr>
          <a:xfrm>
            <a:off x="3636625" y="321475"/>
            <a:ext cx="5254050" cy="291300"/>
            <a:chOff x="3636625" y="321475"/>
            <a:chExt cx="5254050" cy="291300"/>
          </a:xfrm>
        </p:grpSpPr>
        <p:sp>
          <p:nvSpPr>
            <p:cNvPr id="335" name="Google Shape;335;p36"/>
            <p:cNvSpPr/>
            <p:nvPr/>
          </p:nvSpPr>
          <p:spPr>
            <a:xfrm>
              <a:off x="3636625" y="321475"/>
              <a:ext cx="1637400" cy="291300"/>
            </a:xfrm>
            <a:prstGeom prst="rect">
              <a:avLst/>
            </a:prstGeom>
            <a:solidFill>
              <a:schemeClr val="lt2"/>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Social Media App</a:t>
              </a:r>
              <a:endParaRPr/>
            </a:p>
          </p:txBody>
        </p:sp>
        <p:sp>
          <p:nvSpPr>
            <p:cNvPr id="336" name="Google Shape;336;p36"/>
            <p:cNvSpPr txBox="1"/>
            <p:nvPr/>
          </p:nvSpPr>
          <p:spPr>
            <a:xfrm>
              <a:off x="5836675" y="321475"/>
              <a:ext cx="3054000" cy="29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999999"/>
                  </a:solidFill>
                </a:rPr>
                <a:t>GPS Access Primary Requirement</a:t>
              </a:r>
              <a:endParaRPr>
                <a:solidFill>
                  <a:srgbClr val="999999"/>
                </a:solidFill>
              </a:endParaRPr>
            </a:p>
          </p:txBody>
        </p:sp>
        <p:cxnSp>
          <p:nvCxnSpPr>
            <p:cNvPr id="337" name="Google Shape;337;p36"/>
            <p:cNvCxnSpPr>
              <a:stCxn id="336" idx="1"/>
              <a:endCxn id="335" idx="3"/>
            </p:cNvCxnSpPr>
            <p:nvPr/>
          </p:nvCxnSpPr>
          <p:spPr>
            <a:xfrm rot="10800000">
              <a:off x="5273875" y="467125"/>
              <a:ext cx="562800" cy="0"/>
            </a:xfrm>
            <a:prstGeom prst="straightConnector1">
              <a:avLst/>
            </a:prstGeom>
            <a:noFill/>
            <a:ln cap="flat" cmpd="sng" w="9525">
              <a:solidFill>
                <a:srgbClr val="434343"/>
              </a:solidFill>
              <a:prstDash val="solid"/>
              <a:round/>
              <a:headEnd len="med" w="med" type="none"/>
              <a:tailEnd len="med" w="med" type="triangle"/>
            </a:ln>
          </p:spPr>
        </p:cxnSp>
      </p:grpSp>
      <p:grpSp>
        <p:nvGrpSpPr>
          <p:cNvPr id="338" name="Google Shape;338;p36"/>
          <p:cNvGrpSpPr/>
          <p:nvPr/>
        </p:nvGrpSpPr>
        <p:grpSpPr>
          <a:xfrm>
            <a:off x="1509550" y="612775"/>
            <a:ext cx="5472150" cy="632900"/>
            <a:chOff x="1509550" y="612775"/>
            <a:chExt cx="5472150" cy="632900"/>
          </a:xfrm>
        </p:grpSpPr>
        <p:grpSp>
          <p:nvGrpSpPr>
            <p:cNvPr id="339" name="Google Shape;339;p36"/>
            <p:cNvGrpSpPr/>
            <p:nvPr/>
          </p:nvGrpSpPr>
          <p:grpSpPr>
            <a:xfrm>
              <a:off x="1509550" y="612775"/>
              <a:ext cx="2945775" cy="632900"/>
              <a:chOff x="1509550" y="612775"/>
              <a:chExt cx="2945775" cy="632900"/>
            </a:xfrm>
          </p:grpSpPr>
          <p:sp>
            <p:nvSpPr>
              <p:cNvPr id="340" name="Google Shape;340;p36"/>
              <p:cNvSpPr/>
              <p:nvPr/>
            </p:nvSpPr>
            <p:spPr>
              <a:xfrm>
                <a:off x="1509550" y="954375"/>
                <a:ext cx="1215000" cy="291300"/>
              </a:xfrm>
              <a:prstGeom prst="rect">
                <a:avLst/>
              </a:prstGeom>
              <a:solidFill>
                <a:schemeClr val="lt2"/>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Admin Panel</a:t>
                </a:r>
                <a:endParaRPr sz="1200"/>
              </a:p>
            </p:txBody>
          </p:sp>
          <p:cxnSp>
            <p:nvCxnSpPr>
              <p:cNvPr id="341" name="Google Shape;341;p36"/>
              <p:cNvCxnSpPr>
                <a:stCxn id="335" idx="2"/>
                <a:endCxn id="340" idx="0"/>
              </p:cNvCxnSpPr>
              <p:nvPr/>
            </p:nvCxnSpPr>
            <p:spPr>
              <a:xfrm flipH="1">
                <a:off x="2117125" y="612775"/>
                <a:ext cx="2338200" cy="341700"/>
              </a:xfrm>
              <a:prstGeom prst="straightConnector1">
                <a:avLst/>
              </a:prstGeom>
              <a:noFill/>
              <a:ln cap="flat" cmpd="sng" w="9525">
                <a:solidFill>
                  <a:srgbClr val="434343"/>
                </a:solidFill>
                <a:prstDash val="solid"/>
                <a:round/>
                <a:headEnd len="med" w="med" type="none"/>
                <a:tailEnd len="med" w="med" type="triangle"/>
              </a:ln>
            </p:spPr>
          </p:cxnSp>
        </p:grpSp>
        <p:grpSp>
          <p:nvGrpSpPr>
            <p:cNvPr id="342" name="Google Shape;342;p36"/>
            <p:cNvGrpSpPr/>
            <p:nvPr/>
          </p:nvGrpSpPr>
          <p:grpSpPr>
            <a:xfrm>
              <a:off x="4455325" y="612775"/>
              <a:ext cx="2526375" cy="612800"/>
              <a:chOff x="4455325" y="612775"/>
              <a:chExt cx="2526375" cy="612800"/>
            </a:xfrm>
          </p:grpSpPr>
          <p:sp>
            <p:nvSpPr>
              <p:cNvPr id="343" name="Google Shape;343;p36"/>
              <p:cNvSpPr/>
              <p:nvPr/>
            </p:nvSpPr>
            <p:spPr>
              <a:xfrm>
                <a:off x="5766700" y="934275"/>
                <a:ext cx="1215000" cy="291300"/>
              </a:xfrm>
              <a:prstGeom prst="rect">
                <a:avLst/>
              </a:prstGeom>
              <a:solidFill>
                <a:schemeClr val="lt2"/>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User Interface</a:t>
                </a:r>
                <a:endParaRPr sz="1200"/>
              </a:p>
            </p:txBody>
          </p:sp>
          <p:cxnSp>
            <p:nvCxnSpPr>
              <p:cNvPr id="344" name="Google Shape;344;p36"/>
              <p:cNvCxnSpPr>
                <a:stCxn id="335" idx="2"/>
                <a:endCxn id="343" idx="0"/>
              </p:cNvCxnSpPr>
              <p:nvPr/>
            </p:nvCxnSpPr>
            <p:spPr>
              <a:xfrm>
                <a:off x="4455325" y="612775"/>
                <a:ext cx="1918800" cy="321600"/>
              </a:xfrm>
              <a:prstGeom prst="straightConnector1">
                <a:avLst/>
              </a:prstGeom>
              <a:noFill/>
              <a:ln cap="flat" cmpd="sng" w="9525">
                <a:solidFill>
                  <a:srgbClr val="434343"/>
                </a:solidFill>
                <a:prstDash val="solid"/>
                <a:round/>
                <a:headEnd len="med" w="med" type="none"/>
                <a:tailEnd len="med" w="med" type="triangle"/>
              </a:ln>
            </p:spPr>
          </p:cxnSp>
        </p:grpSp>
      </p:grpSp>
      <p:grpSp>
        <p:nvGrpSpPr>
          <p:cNvPr id="345" name="Google Shape;345;p36"/>
          <p:cNvGrpSpPr/>
          <p:nvPr/>
        </p:nvGrpSpPr>
        <p:grpSpPr>
          <a:xfrm>
            <a:off x="121000" y="1245675"/>
            <a:ext cx="3803575" cy="633300"/>
            <a:chOff x="121000" y="1245675"/>
            <a:chExt cx="3803575" cy="633300"/>
          </a:xfrm>
        </p:grpSpPr>
        <p:sp>
          <p:nvSpPr>
            <p:cNvPr id="346" name="Google Shape;346;p36"/>
            <p:cNvSpPr/>
            <p:nvPr/>
          </p:nvSpPr>
          <p:spPr>
            <a:xfrm>
              <a:off x="121000" y="1587675"/>
              <a:ext cx="15666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Reported Messages</a:t>
              </a:r>
              <a:endParaRPr sz="1200"/>
            </a:p>
          </p:txBody>
        </p:sp>
        <p:sp>
          <p:nvSpPr>
            <p:cNvPr id="347" name="Google Shape;347;p36"/>
            <p:cNvSpPr/>
            <p:nvPr/>
          </p:nvSpPr>
          <p:spPr>
            <a:xfrm>
              <a:off x="2429975" y="1581538"/>
              <a:ext cx="14946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Blocked Messages</a:t>
              </a:r>
              <a:endParaRPr sz="1200"/>
            </a:p>
          </p:txBody>
        </p:sp>
        <p:cxnSp>
          <p:nvCxnSpPr>
            <p:cNvPr id="348" name="Google Shape;348;p36"/>
            <p:cNvCxnSpPr>
              <a:stCxn id="340" idx="2"/>
              <a:endCxn id="346" idx="0"/>
            </p:cNvCxnSpPr>
            <p:nvPr/>
          </p:nvCxnSpPr>
          <p:spPr>
            <a:xfrm flipH="1">
              <a:off x="904450" y="1245675"/>
              <a:ext cx="1212600" cy="342000"/>
            </a:xfrm>
            <a:prstGeom prst="straightConnector1">
              <a:avLst/>
            </a:prstGeom>
            <a:noFill/>
            <a:ln cap="flat" cmpd="sng" w="9525">
              <a:solidFill>
                <a:schemeClr val="dk2"/>
              </a:solidFill>
              <a:prstDash val="solid"/>
              <a:round/>
              <a:headEnd len="med" w="med" type="none"/>
              <a:tailEnd len="med" w="med" type="triangle"/>
            </a:ln>
          </p:spPr>
        </p:cxnSp>
        <p:cxnSp>
          <p:nvCxnSpPr>
            <p:cNvPr id="349" name="Google Shape;349;p36"/>
            <p:cNvCxnSpPr>
              <a:stCxn id="340" idx="2"/>
              <a:endCxn id="347" idx="0"/>
            </p:cNvCxnSpPr>
            <p:nvPr/>
          </p:nvCxnSpPr>
          <p:spPr>
            <a:xfrm>
              <a:off x="2117050" y="1245675"/>
              <a:ext cx="1060200" cy="336000"/>
            </a:xfrm>
            <a:prstGeom prst="straightConnector1">
              <a:avLst/>
            </a:prstGeom>
            <a:noFill/>
            <a:ln cap="flat" cmpd="sng" w="9525">
              <a:solidFill>
                <a:schemeClr val="dk2"/>
              </a:solidFill>
              <a:prstDash val="solid"/>
              <a:round/>
              <a:headEnd len="med" w="med" type="none"/>
              <a:tailEnd len="med" w="med" type="triangle"/>
            </a:ln>
          </p:spPr>
        </p:cxnSp>
      </p:grpSp>
      <p:grpSp>
        <p:nvGrpSpPr>
          <p:cNvPr id="350" name="Google Shape;350;p36"/>
          <p:cNvGrpSpPr/>
          <p:nvPr/>
        </p:nvGrpSpPr>
        <p:grpSpPr>
          <a:xfrm>
            <a:off x="5173900" y="1225575"/>
            <a:ext cx="2400600" cy="612800"/>
            <a:chOff x="5173900" y="1225575"/>
            <a:chExt cx="2400600" cy="612800"/>
          </a:xfrm>
        </p:grpSpPr>
        <p:sp>
          <p:nvSpPr>
            <p:cNvPr id="351" name="Google Shape;351;p36"/>
            <p:cNvSpPr/>
            <p:nvPr/>
          </p:nvSpPr>
          <p:spPr>
            <a:xfrm>
              <a:off x="5173900" y="1547075"/>
              <a:ext cx="24006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Capture IP &amp; GPS </a:t>
              </a:r>
              <a:r>
                <a:rPr lang="en-GB" sz="1200"/>
                <a:t>Coordinates</a:t>
              </a:r>
              <a:endParaRPr sz="1200"/>
            </a:p>
          </p:txBody>
        </p:sp>
        <p:cxnSp>
          <p:nvCxnSpPr>
            <p:cNvPr id="352" name="Google Shape;352;p36"/>
            <p:cNvCxnSpPr>
              <a:stCxn id="343" idx="2"/>
              <a:endCxn id="351" idx="0"/>
            </p:cNvCxnSpPr>
            <p:nvPr/>
          </p:nvCxnSpPr>
          <p:spPr>
            <a:xfrm>
              <a:off x="6374200" y="1225575"/>
              <a:ext cx="0" cy="321600"/>
            </a:xfrm>
            <a:prstGeom prst="straightConnector1">
              <a:avLst/>
            </a:prstGeom>
            <a:noFill/>
            <a:ln cap="flat" cmpd="sng" w="9525">
              <a:solidFill>
                <a:schemeClr val="dk2"/>
              </a:solidFill>
              <a:prstDash val="solid"/>
              <a:round/>
              <a:headEnd len="med" w="med" type="none"/>
              <a:tailEnd len="med" w="med" type="triangle"/>
            </a:ln>
          </p:spPr>
        </p:cxnSp>
      </p:grpSp>
      <p:grpSp>
        <p:nvGrpSpPr>
          <p:cNvPr id="353" name="Google Shape;353;p36"/>
          <p:cNvGrpSpPr/>
          <p:nvPr/>
        </p:nvGrpSpPr>
        <p:grpSpPr>
          <a:xfrm>
            <a:off x="5796550" y="1838375"/>
            <a:ext cx="1155300" cy="591100"/>
            <a:chOff x="5796550" y="1838375"/>
            <a:chExt cx="1155300" cy="591100"/>
          </a:xfrm>
        </p:grpSpPr>
        <p:sp>
          <p:nvSpPr>
            <p:cNvPr id="354" name="Google Shape;354;p36"/>
            <p:cNvSpPr/>
            <p:nvPr/>
          </p:nvSpPr>
          <p:spPr>
            <a:xfrm>
              <a:off x="5796550" y="2138175"/>
              <a:ext cx="11553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Sender Side</a:t>
              </a:r>
              <a:endParaRPr sz="1200"/>
            </a:p>
          </p:txBody>
        </p:sp>
        <p:cxnSp>
          <p:nvCxnSpPr>
            <p:cNvPr id="355" name="Google Shape;355;p36"/>
            <p:cNvCxnSpPr>
              <a:stCxn id="351" idx="2"/>
              <a:endCxn id="354" idx="0"/>
            </p:cNvCxnSpPr>
            <p:nvPr/>
          </p:nvCxnSpPr>
          <p:spPr>
            <a:xfrm>
              <a:off x="6374200" y="1838375"/>
              <a:ext cx="0" cy="299700"/>
            </a:xfrm>
            <a:prstGeom prst="straightConnector1">
              <a:avLst/>
            </a:prstGeom>
            <a:noFill/>
            <a:ln cap="flat" cmpd="sng" w="9525">
              <a:solidFill>
                <a:schemeClr val="dk2"/>
              </a:solidFill>
              <a:prstDash val="solid"/>
              <a:round/>
              <a:headEnd len="med" w="med" type="none"/>
              <a:tailEnd len="med" w="med" type="triangle"/>
            </a:ln>
          </p:spPr>
        </p:cxnSp>
      </p:grpSp>
      <p:grpSp>
        <p:nvGrpSpPr>
          <p:cNvPr id="356" name="Google Shape;356;p36"/>
          <p:cNvGrpSpPr/>
          <p:nvPr/>
        </p:nvGrpSpPr>
        <p:grpSpPr>
          <a:xfrm>
            <a:off x="4868825" y="3060175"/>
            <a:ext cx="3238325" cy="529874"/>
            <a:chOff x="4868825" y="3060175"/>
            <a:chExt cx="3238325" cy="529874"/>
          </a:xfrm>
        </p:grpSpPr>
        <p:grpSp>
          <p:nvGrpSpPr>
            <p:cNvPr id="357" name="Google Shape;357;p36"/>
            <p:cNvGrpSpPr/>
            <p:nvPr/>
          </p:nvGrpSpPr>
          <p:grpSpPr>
            <a:xfrm>
              <a:off x="4868825" y="3060175"/>
              <a:ext cx="1505375" cy="529863"/>
              <a:chOff x="4868825" y="3060175"/>
              <a:chExt cx="1505375" cy="529863"/>
            </a:xfrm>
          </p:grpSpPr>
          <p:sp>
            <p:nvSpPr>
              <p:cNvPr id="358" name="Google Shape;358;p36"/>
              <p:cNvSpPr/>
              <p:nvPr/>
            </p:nvSpPr>
            <p:spPr>
              <a:xfrm>
                <a:off x="4868825" y="3298738"/>
                <a:ext cx="8583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Disputed</a:t>
                </a:r>
                <a:endParaRPr sz="1200"/>
              </a:p>
            </p:txBody>
          </p:sp>
          <p:cxnSp>
            <p:nvCxnSpPr>
              <p:cNvPr id="359" name="Google Shape;359;p36"/>
              <p:cNvCxnSpPr>
                <a:stCxn id="360" idx="2"/>
                <a:endCxn id="358" idx="0"/>
              </p:cNvCxnSpPr>
              <p:nvPr/>
            </p:nvCxnSpPr>
            <p:spPr>
              <a:xfrm flipH="1">
                <a:off x="5298100" y="3060175"/>
                <a:ext cx="1076100" cy="238500"/>
              </a:xfrm>
              <a:prstGeom prst="straightConnector1">
                <a:avLst/>
              </a:prstGeom>
              <a:noFill/>
              <a:ln cap="flat" cmpd="sng" w="9525">
                <a:solidFill>
                  <a:schemeClr val="dk2"/>
                </a:solidFill>
                <a:prstDash val="solid"/>
                <a:round/>
                <a:headEnd len="med" w="med" type="none"/>
                <a:tailEnd len="med" w="med" type="triangle"/>
              </a:ln>
            </p:spPr>
          </p:cxnSp>
        </p:grpSp>
        <p:grpSp>
          <p:nvGrpSpPr>
            <p:cNvPr id="361" name="Google Shape;361;p36"/>
            <p:cNvGrpSpPr/>
            <p:nvPr/>
          </p:nvGrpSpPr>
          <p:grpSpPr>
            <a:xfrm>
              <a:off x="6374200" y="3060175"/>
              <a:ext cx="1732950" cy="529874"/>
              <a:chOff x="6374200" y="3060175"/>
              <a:chExt cx="1732950" cy="529874"/>
            </a:xfrm>
          </p:grpSpPr>
          <p:sp>
            <p:nvSpPr>
              <p:cNvPr id="362" name="Google Shape;362;p36"/>
              <p:cNvSpPr/>
              <p:nvPr/>
            </p:nvSpPr>
            <p:spPr>
              <a:xfrm>
                <a:off x="6951850" y="3298749"/>
                <a:ext cx="11553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Non-Disputed</a:t>
                </a:r>
                <a:endParaRPr sz="1200"/>
              </a:p>
            </p:txBody>
          </p:sp>
          <p:cxnSp>
            <p:nvCxnSpPr>
              <p:cNvPr id="363" name="Google Shape;363;p36"/>
              <p:cNvCxnSpPr>
                <a:stCxn id="360" idx="2"/>
                <a:endCxn id="362" idx="0"/>
              </p:cNvCxnSpPr>
              <p:nvPr/>
            </p:nvCxnSpPr>
            <p:spPr>
              <a:xfrm>
                <a:off x="6374200" y="3060175"/>
                <a:ext cx="1155300" cy="238500"/>
              </a:xfrm>
              <a:prstGeom prst="straightConnector1">
                <a:avLst/>
              </a:prstGeom>
              <a:noFill/>
              <a:ln cap="flat" cmpd="sng" w="9525">
                <a:solidFill>
                  <a:schemeClr val="dk2"/>
                </a:solidFill>
                <a:prstDash val="solid"/>
                <a:round/>
                <a:headEnd len="med" w="med" type="none"/>
                <a:tailEnd len="med" w="med" type="triangle"/>
              </a:ln>
            </p:spPr>
          </p:cxnSp>
        </p:grpSp>
      </p:grpSp>
      <p:sp>
        <p:nvSpPr>
          <p:cNvPr id="360" name="Google Shape;360;p36"/>
          <p:cNvSpPr/>
          <p:nvPr/>
        </p:nvSpPr>
        <p:spPr>
          <a:xfrm>
            <a:off x="4908700" y="2768875"/>
            <a:ext cx="29310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Sentiment Analysis + Keyword Matching</a:t>
            </a:r>
            <a:endParaRPr sz="1200"/>
          </a:p>
        </p:txBody>
      </p:sp>
      <p:grpSp>
        <p:nvGrpSpPr>
          <p:cNvPr id="364" name="Google Shape;364;p36"/>
          <p:cNvGrpSpPr/>
          <p:nvPr/>
        </p:nvGrpSpPr>
        <p:grpSpPr>
          <a:xfrm>
            <a:off x="6374200" y="2429475"/>
            <a:ext cx="1274425" cy="343300"/>
            <a:chOff x="6374200" y="2429475"/>
            <a:chExt cx="1274425" cy="343300"/>
          </a:xfrm>
        </p:grpSpPr>
        <p:cxnSp>
          <p:nvCxnSpPr>
            <p:cNvPr id="365" name="Google Shape;365;p36"/>
            <p:cNvCxnSpPr>
              <a:stCxn id="354" idx="2"/>
              <a:endCxn id="360" idx="0"/>
            </p:cNvCxnSpPr>
            <p:nvPr/>
          </p:nvCxnSpPr>
          <p:spPr>
            <a:xfrm>
              <a:off x="6374200" y="2429475"/>
              <a:ext cx="0" cy="339300"/>
            </a:xfrm>
            <a:prstGeom prst="straightConnector1">
              <a:avLst/>
            </a:prstGeom>
            <a:noFill/>
            <a:ln cap="flat" cmpd="sng" w="9525">
              <a:solidFill>
                <a:schemeClr val="dk2"/>
              </a:solidFill>
              <a:prstDash val="solid"/>
              <a:round/>
              <a:headEnd len="med" w="med" type="none"/>
              <a:tailEnd len="med" w="med" type="triangle"/>
            </a:ln>
          </p:spPr>
        </p:cxnSp>
        <p:sp>
          <p:nvSpPr>
            <p:cNvPr id="366" name="Google Shape;366;p36"/>
            <p:cNvSpPr txBox="1"/>
            <p:nvPr/>
          </p:nvSpPr>
          <p:spPr>
            <a:xfrm>
              <a:off x="6533525" y="2451175"/>
              <a:ext cx="1115100" cy="3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t>Message</a:t>
              </a:r>
              <a:endParaRPr sz="1200"/>
            </a:p>
          </p:txBody>
        </p:sp>
      </p:grpSp>
      <p:grpSp>
        <p:nvGrpSpPr>
          <p:cNvPr id="367" name="Google Shape;367;p36"/>
          <p:cNvGrpSpPr/>
          <p:nvPr/>
        </p:nvGrpSpPr>
        <p:grpSpPr>
          <a:xfrm>
            <a:off x="6239750" y="3590049"/>
            <a:ext cx="2419875" cy="572526"/>
            <a:chOff x="6239750" y="3590049"/>
            <a:chExt cx="2419875" cy="572526"/>
          </a:xfrm>
        </p:grpSpPr>
        <p:grpSp>
          <p:nvGrpSpPr>
            <p:cNvPr id="368" name="Google Shape;368;p36"/>
            <p:cNvGrpSpPr/>
            <p:nvPr/>
          </p:nvGrpSpPr>
          <p:grpSpPr>
            <a:xfrm>
              <a:off x="6239750" y="3590049"/>
              <a:ext cx="1289750" cy="572513"/>
              <a:chOff x="6239750" y="3590049"/>
              <a:chExt cx="1289750" cy="572513"/>
            </a:xfrm>
          </p:grpSpPr>
          <p:sp>
            <p:nvSpPr>
              <p:cNvPr id="369" name="Google Shape;369;p36"/>
              <p:cNvSpPr/>
              <p:nvPr/>
            </p:nvSpPr>
            <p:spPr>
              <a:xfrm>
                <a:off x="6239750" y="3871263"/>
                <a:ext cx="10110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Positive</a:t>
                </a:r>
                <a:endParaRPr/>
              </a:p>
            </p:txBody>
          </p:sp>
          <p:cxnSp>
            <p:nvCxnSpPr>
              <p:cNvPr id="370" name="Google Shape;370;p36"/>
              <p:cNvCxnSpPr>
                <a:stCxn id="362" idx="2"/>
                <a:endCxn id="369" idx="0"/>
              </p:cNvCxnSpPr>
              <p:nvPr/>
            </p:nvCxnSpPr>
            <p:spPr>
              <a:xfrm flipH="1">
                <a:off x="6745300" y="3590049"/>
                <a:ext cx="784200" cy="281100"/>
              </a:xfrm>
              <a:prstGeom prst="straightConnector1">
                <a:avLst/>
              </a:prstGeom>
              <a:noFill/>
              <a:ln cap="flat" cmpd="sng" w="9525">
                <a:solidFill>
                  <a:schemeClr val="dk2"/>
                </a:solidFill>
                <a:prstDash val="solid"/>
                <a:round/>
                <a:headEnd len="med" w="med" type="none"/>
                <a:tailEnd len="med" w="med" type="triangle"/>
              </a:ln>
            </p:spPr>
          </p:cxnSp>
        </p:grpSp>
        <p:grpSp>
          <p:nvGrpSpPr>
            <p:cNvPr id="371" name="Google Shape;371;p36"/>
            <p:cNvGrpSpPr/>
            <p:nvPr/>
          </p:nvGrpSpPr>
          <p:grpSpPr>
            <a:xfrm>
              <a:off x="7529500" y="3590049"/>
              <a:ext cx="1130125" cy="572526"/>
              <a:chOff x="7529500" y="3590049"/>
              <a:chExt cx="1130125" cy="572526"/>
            </a:xfrm>
          </p:grpSpPr>
          <p:sp>
            <p:nvSpPr>
              <p:cNvPr id="372" name="Google Shape;372;p36"/>
              <p:cNvSpPr/>
              <p:nvPr/>
            </p:nvSpPr>
            <p:spPr>
              <a:xfrm>
                <a:off x="7648625" y="3871275"/>
                <a:ext cx="10110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Negative</a:t>
                </a:r>
                <a:endParaRPr/>
              </a:p>
            </p:txBody>
          </p:sp>
          <p:cxnSp>
            <p:nvCxnSpPr>
              <p:cNvPr id="373" name="Google Shape;373;p36"/>
              <p:cNvCxnSpPr>
                <a:stCxn id="362" idx="2"/>
                <a:endCxn id="372" idx="0"/>
              </p:cNvCxnSpPr>
              <p:nvPr/>
            </p:nvCxnSpPr>
            <p:spPr>
              <a:xfrm>
                <a:off x="7529500" y="3590049"/>
                <a:ext cx="624600" cy="281100"/>
              </a:xfrm>
              <a:prstGeom prst="straightConnector1">
                <a:avLst/>
              </a:prstGeom>
              <a:noFill/>
              <a:ln cap="flat" cmpd="sng" w="9525">
                <a:solidFill>
                  <a:schemeClr val="dk2"/>
                </a:solidFill>
                <a:prstDash val="solid"/>
                <a:round/>
                <a:headEnd len="med" w="med" type="none"/>
                <a:tailEnd len="med" w="med" type="triangle"/>
              </a:ln>
            </p:spPr>
          </p:cxnSp>
        </p:grpSp>
      </p:grpSp>
      <p:grpSp>
        <p:nvGrpSpPr>
          <p:cNvPr id="374" name="Google Shape;374;p36"/>
          <p:cNvGrpSpPr/>
          <p:nvPr/>
        </p:nvGrpSpPr>
        <p:grpSpPr>
          <a:xfrm>
            <a:off x="6352700" y="4162563"/>
            <a:ext cx="2110800" cy="940413"/>
            <a:chOff x="6352700" y="4162563"/>
            <a:chExt cx="2110800" cy="940413"/>
          </a:xfrm>
        </p:grpSpPr>
        <p:sp>
          <p:nvSpPr>
            <p:cNvPr id="375" name="Google Shape;375;p36"/>
            <p:cNvSpPr/>
            <p:nvPr/>
          </p:nvSpPr>
          <p:spPr>
            <a:xfrm>
              <a:off x="6352700" y="4811675"/>
              <a:ext cx="21108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Message sent to Receiver</a:t>
              </a:r>
              <a:endParaRPr sz="1200"/>
            </a:p>
          </p:txBody>
        </p:sp>
        <p:cxnSp>
          <p:nvCxnSpPr>
            <p:cNvPr id="376" name="Google Shape;376;p36"/>
            <p:cNvCxnSpPr>
              <a:stCxn id="369" idx="2"/>
            </p:cNvCxnSpPr>
            <p:nvPr/>
          </p:nvCxnSpPr>
          <p:spPr>
            <a:xfrm>
              <a:off x="6745250" y="4162563"/>
              <a:ext cx="5700" cy="649500"/>
            </a:xfrm>
            <a:prstGeom prst="straightConnector1">
              <a:avLst/>
            </a:prstGeom>
            <a:noFill/>
            <a:ln cap="flat" cmpd="sng" w="9525">
              <a:solidFill>
                <a:schemeClr val="dk2"/>
              </a:solidFill>
              <a:prstDash val="solid"/>
              <a:round/>
              <a:headEnd len="med" w="med" type="none"/>
              <a:tailEnd len="med" w="med" type="triangle"/>
            </a:ln>
          </p:spPr>
        </p:cxnSp>
      </p:grpSp>
      <p:grpSp>
        <p:nvGrpSpPr>
          <p:cNvPr id="377" name="Google Shape;377;p36"/>
          <p:cNvGrpSpPr/>
          <p:nvPr/>
        </p:nvGrpSpPr>
        <p:grpSpPr>
          <a:xfrm>
            <a:off x="4550675" y="3590038"/>
            <a:ext cx="1494600" cy="529888"/>
            <a:chOff x="4550675" y="3590038"/>
            <a:chExt cx="1494600" cy="529888"/>
          </a:xfrm>
        </p:grpSpPr>
        <p:sp>
          <p:nvSpPr>
            <p:cNvPr id="378" name="Google Shape;378;p36"/>
            <p:cNvSpPr/>
            <p:nvPr/>
          </p:nvSpPr>
          <p:spPr>
            <a:xfrm>
              <a:off x="4550675" y="3828625"/>
              <a:ext cx="14946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Message Blocked</a:t>
              </a:r>
              <a:endParaRPr sz="1200"/>
            </a:p>
          </p:txBody>
        </p:sp>
        <p:cxnSp>
          <p:nvCxnSpPr>
            <p:cNvPr id="379" name="Google Shape;379;p36"/>
            <p:cNvCxnSpPr>
              <a:stCxn id="358" idx="2"/>
              <a:endCxn id="378" idx="0"/>
            </p:cNvCxnSpPr>
            <p:nvPr/>
          </p:nvCxnSpPr>
          <p:spPr>
            <a:xfrm>
              <a:off x="5297975" y="3590038"/>
              <a:ext cx="0" cy="238500"/>
            </a:xfrm>
            <a:prstGeom prst="straightConnector1">
              <a:avLst/>
            </a:prstGeom>
            <a:noFill/>
            <a:ln cap="flat" cmpd="sng" w="9525">
              <a:solidFill>
                <a:schemeClr val="dk2"/>
              </a:solidFill>
              <a:prstDash val="solid"/>
              <a:round/>
              <a:headEnd len="med" w="med" type="none"/>
              <a:tailEnd len="med" w="med" type="triangle"/>
            </a:ln>
          </p:spPr>
        </p:cxnSp>
      </p:grpSp>
      <p:grpSp>
        <p:nvGrpSpPr>
          <p:cNvPr id="380" name="Google Shape;380;p36"/>
          <p:cNvGrpSpPr/>
          <p:nvPr/>
        </p:nvGrpSpPr>
        <p:grpSpPr>
          <a:xfrm>
            <a:off x="3924325" y="1717975"/>
            <a:ext cx="626350" cy="2256300"/>
            <a:chOff x="3924325" y="1717975"/>
            <a:chExt cx="626350" cy="2256300"/>
          </a:xfrm>
        </p:grpSpPr>
        <p:cxnSp>
          <p:nvCxnSpPr>
            <p:cNvPr id="381" name="Google Shape;381;p36"/>
            <p:cNvCxnSpPr>
              <a:stCxn id="378" idx="1"/>
            </p:cNvCxnSpPr>
            <p:nvPr/>
          </p:nvCxnSpPr>
          <p:spPr>
            <a:xfrm rot="10800000">
              <a:off x="4349975" y="1717975"/>
              <a:ext cx="200700" cy="2256300"/>
            </a:xfrm>
            <a:prstGeom prst="bentConnector2">
              <a:avLst/>
            </a:prstGeom>
            <a:noFill/>
            <a:ln cap="flat" cmpd="sng" w="9525">
              <a:solidFill>
                <a:schemeClr val="dk2"/>
              </a:solidFill>
              <a:prstDash val="solid"/>
              <a:round/>
              <a:headEnd len="med" w="med" type="none"/>
              <a:tailEnd len="med" w="med" type="none"/>
            </a:ln>
          </p:spPr>
        </p:cxnSp>
        <p:cxnSp>
          <p:nvCxnSpPr>
            <p:cNvPr id="382" name="Google Shape;382;p36"/>
            <p:cNvCxnSpPr/>
            <p:nvPr/>
          </p:nvCxnSpPr>
          <p:spPr>
            <a:xfrm rot="10800000">
              <a:off x="3924325" y="1727000"/>
              <a:ext cx="435600" cy="900"/>
            </a:xfrm>
            <a:prstGeom prst="straightConnector1">
              <a:avLst/>
            </a:prstGeom>
            <a:noFill/>
            <a:ln cap="flat" cmpd="sng" w="9525">
              <a:solidFill>
                <a:schemeClr val="dk2"/>
              </a:solidFill>
              <a:prstDash val="solid"/>
              <a:round/>
              <a:headEnd len="med" w="med" type="none"/>
              <a:tailEnd len="med" w="med" type="triangle"/>
            </a:ln>
          </p:spPr>
        </p:cxnSp>
      </p:grpSp>
      <p:grpSp>
        <p:nvGrpSpPr>
          <p:cNvPr id="383" name="Google Shape;383;p36"/>
          <p:cNvGrpSpPr/>
          <p:nvPr/>
        </p:nvGrpSpPr>
        <p:grpSpPr>
          <a:xfrm>
            <a:off x="7839700" y="2838025"/>
            <a:ext cx="1101025" cy="1610825"/>
            <a:chOff x="7839700" y="2838025"/>
            <a:chExt cx="1101025" cy="1610825"/>
          </a:xfrm>
        </p:grpSpPr>
        <p:sp>
          <p:nvSpPr>
            <p:cNvPr id="384" name="Google Shape;384;p36"/>
            <p:cNvSpPr txBox="1"/>
            <p:nvPr/>
          </p:nvSpPr>
          <p:spPr>
            <a:xfrm rot="-5400000">
              <a:off x="8061725" y="3395725"/>
              <a:ext cx="1436700" cy="32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t>After Certain Count </a:t>
              </a:r>
              <a:endParaRPr sz="1100"/>
            </a:p>
            <a:p>
              <a:pPr indent="0" lvl="0" marL="0" rtl="0" algn="l">
                <a:spcBef>
                  <a:spcPts val="0"/>
                </a:spcBef>
                <a:spcAft>
                  <a:spcPts val="0"/>
                </a:spcAft>
                <a:buNone/>
              </a:pPr>
              <a:r>
                <a:rPr lang="en-GB" sz="1100"/>
                <a:t>Keyword is added</a:t>
              </a:r>
              <a:endParaRPr sz="1100"/>
            </a:p>
          </p:txBody>
        </p:sp>
        <p:cxnSp>
          <p:nvCxnSpPr>
            <p:cNvPr id="385" name="Google Shape;385;p36"/>
            <p:cNvCxnSpPr>
              <a:stCxn id="386" idx="3"/>
            </p:cNvCxnSpPr>
            <p:nvPr/>
          </p:nvCxnSpPr>
          <p:spPr>
            <a:xfrm flipH="1" rot="10800000">
              <a:off x="8817350" y="2873250"/>
              <a:ext cx="53100" cy="1575600"/>
            </a:xfrm>
            <a:prstGeom prst="bentConnector2">
              <a:avLst/>
            </a:prstGeom>
            <a:noFill/>
            <a:ln cap="flat" cmpd="sng" w="9525">
              <a:solidFill>
                <a:schemeClr val="dk2"/>
              </a:solidFill>
              <a:prstDash val="solid"/>
              <a:round/>
              <a:headEnd len="med" w="med" type="none"/>
              <a:tailEnd len="med" w="med" type="none"/>
            </a:ln>
          </p:spPr>
        </p:cxnSp>
        <p:cxnSp>
          <p:nvCxnSpPr>
            <p:cNvPr id="387" name="Google Shape;387;p36"/>
            <p:cNvCxnSpPr/>
            <p:nvPr/>
          </p:nvCxnSpPr>
          <p:spPr>
            <a:xfrm rot="10800000">
              <a:off x="7839700" y="2901163"/>
              <a:ext cx="1041000" cy="8700"/>
            </a:xfrm>
            <a:prstGeom prst="straightConnector1">
              <a:avLst/>
            </a:prstGeom>
            <a:noFill/>
            <a:ln cap="flat" cmpd="sng" w="9525">
              <a:solidFill>
                <a:schemeClr val="dk2"/>
              </a:solidFill>
              <a:prstDash val="solid"/>
              <a:round/>
              <a:headEnd len="med" w="med" type="none"/>
              <a:tailEnd len="med" w="med" type="triangle"/>
            </a:ln>
          </p:spPr>
        </p:cxnSp>
      </p:grpSp>
      <p:grpSp>
        <p:nvGrpSpPr>
          <p:cNvPr id="388" name="Google Shape;388;p36"/>
          <p:cNvGrpSpPr/>
          <p:nvPr/>
        </p:nvGrpSpPr>
        <p:grpSpPr>
          <a:xfrm>
            <a:off x="7250750" y="4169050"/>
            <a:ext cx="1566600" cy="642954"/>
            <a:chOff x="7250750" y="4169050"/>
            <a:chExt cx="1566600" cy="642954"/>
          </a:xfrm>
        </p:grpSpPr>
        <p:cxnSp>
          <p:nvCxnSpPr>
            <p:cNvPr id="389" name="Google Shape;389;p36"/>
            <p:cNvCxnSpPr/>
            <p:nvPr/>
          </p:nvCxnSpPr>
          <p:spPr>
            <a:xfrm flipH="1">
              <a:off x="7976350" y="4594504"/>
              <a:ext cx="1200" cy="217500"/>
            </a:xfrm>
            <a:prstGeom prst="straightConnector1">
              <a:avLst/>
            </a:prstGeom>
            <a:noFill/>
            <a:ln cap="flat" cmpd="sng" w="9525">
              <a:solidFill>
                <a:schemeClr val="dk2"/>
              </a:solidFill>
              <a:prstDash val="solid"/>
              <a:round/>
              <a:headEnd len="med" w="med" type="none"/>
              <a:tailEnd len="med" w="med" type="triangle"/>
            </a:ln>
          </p:spPr>
        </p:cxnSp>
        <p:grpSp>
          <p:nvGrpSpPr>
            <p:cNvPr id="390" name="Google Shape;390;p36"/>
            <p:cNvGrpSpPr/>
            <p:nvPr/>
          </p:nvGrpSpPr>
          <p:grpSpPr>
            <a:xfrm>
              <a:off x="7250750" y="4169050"/>
              <a:ext cx="1566600" cy="425450"/>
              <a:chOff x="7250750" y="4169050"/>
              <a:chExt cx="1566600" cy="425450"/>
            </a:xfrm>
          </p:grpSpPr>
          <p:sp>
            <p:nvSpPr>
              <p:cNvPr id="386" name="Google Shape;386;p36"/>
              <p:cNvSpPr/>
              <p:nvPr/>
            </p:nvSpPr>
            <p:spPr>
              <a:xfrm>
                <a:off x="7250750" y="4303200"/>
                <a:ext cx="15666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Keyword Extraction</a:t>
                </a:r>
                <a:endParaRPr sz="1200"/>
              </a:p>
            </p:txBody>
          </p:sp>
          <p:cxnSp>
            <p:nvCxnSpPr>
              <p:cNvPr id="391" name="Google Shape;391;p36"/>
              <p:cNvCxnSpPr/>
              <p:nvPr/>
            </p:nvCxnSpPr>
            <p:spPr>
              <a:xfrm>
                <a:off x="8458650" y="4169050"/>
                <a:ext cx="0" cy="130500"/>
              </a:xfrm>
              <a:prstGeom prst="straightConnector1">
                <a:avLst/>
              </a:prstGeom>
              <a:noFill/>
              <a:ln cap="flat" cmpd="sng" w="9525">
                <a:solidFill>
                  <a:schemeClr val="dk2"/>
                </a:solidFill>
                <a:prstDash val="solid"/>
                <a:round/>
                <a:headEnd len="med" w="med" type="none"/>
                <a:tailEnd len="med" w="med" type="none"/>
              </a:ln>
            </p:spPr>
          </p:cxnSp>
        </p:grpSp>
      </p:grpSp>
      <p:grpSp>
        <p:nvGrpSpPr>
          <p:cNvPr id="392" name="Google Shape;392;p36"/>
          <p:cNvGrpSpPr/>
          <p:nvPr/>
        </p:nvGrpSpPr>
        <p:grpSpPr>
          <a:xfrm>
            <a:off x="469013" y="1872838"/>
            <a:ext cx="3361488" cy="1319988"/>
            <a:chOff x="469013" y="1872838"/>
            <a:chExt cx="3361488" cy="1319988"/>
          </a:xfrm>
        </p:grpSpPr>
        <p:grpSp>
          <p:nvGrpSpPr>
            <p:cNvPr id="393" name="Google Shape;393;p36"/>
            <p:cNvGrpSpPr/>
            <p:nvPr/>
          </p:nvGrpSpPr>
          <p:grpSpPr>
            <a:xfrm>
              <a:off x="469013" y="2571750"/>
              <a:ext cx="3361488" cy="621075"/>
              <a:chOff x="469013" y="2571750"/>
              <a:chExt cx="3361488" cy="621075"/>
            </a:xfrm>
          </p:grpSpPr>
          <p:sp>
            <p:nvSpPr>
              <p:cNvPr id="394" name="Google Shape;394;p36"/>
              <p:cNvSpPr/>
              <p:nvPr/>
            </p:nvSpPr>
            <p:spPr>
              <a:xfrm>
                <a:off x="469013" y="2901513"/>
                <a:ext cx="13824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IP &amp; Credential</a:t>
                </a:r>
                <a:endParaRPr sz="1200"/>
              </a:p>
            </p:txBody>
          </p:sp>
          <p:sp>
            <p:nvSpPr>
              <p:cNvPr id="395" name="Google Shape;395;p36"/>
              <p:cNvSpPr/>
              <p:nvPr/>
            </p:nvSpPr>
            <p:spPr>
              <a:xfrm>
                <a:off x="2448100" y="2901525"/>
                <a:ext cx="1382400" cy="29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Location Tracking</a:t>
                </a:r>
                <a:endParaRPr sz="1200"/>
              </a:p>
            </p:txBody>
          </p:sp>
          <p:cxnSp>
            <p:nvCxnSpPr>
              <p:cNvPr id="396" name="Google Shape;396;p36"/>
              <p:cNvCxnSpPr>
                <a:stCxn id="397" idx="2"/>
                <a:endCxn id="394" idx="0"/>
              </p:cNvCxnSpPr>
              <p:nvPr/>
            </p:nvCxnSpPr>
            <p:spPr>
              <a:xfrm flipH="1">
                <a:off x="1160175" y="2571750"/>
                <a:ext cx="924300" cy="329700"/>
              </a:xfrm>
              <a:prstGeom prst="straightConnector1">
                <a:avLst/>
              </a:prstGeom>
              <a:noFill/>
              <a:ln cap="flat" cmpd="sng" w="9525">
                <a:solidFill>
                  <a:schemeClr val="dk2"/>
                </a:solidFill>
                <a:prstDash val="solid"/>
                <a:round/>
                <a:headEnd len="med" w="med" type="none"/>
                <a:tailEnd len="med" w="med" type="triangle"/>
              </a:ln>
            </p:spPr>
          </p:cxnSp>
          <p:cxnSp>
            <p:nvCxnSpPr>
              <p:cNvPr id="398" name="Google Shape;398;p36"/>
              <p:cNvCxnSpPr>
                <a:stCxn id="397" idx="2"/>
                <a:endCxn id="395" idx="0"/>
              </p:cNvCxnSpPr>
              <p:nvPr/>
            </p:nvCxnSpPr>
            <p:spPr>
              <a:xfrm>
                <a:off x="2084475" y="2571750"/>
                <a:ext cx="1054800" cy="329700"/>
              </a:xfrm>
              <a:prstGeom prst="straightConnector1">
                <a:avLst/>
              </a:prstGeom>
              <a:noFill/>
              <a:ln cap="flat" cmpd="sng" w="9525">
                <a:solidFill>
                  <a:schemeClr val="dk2"/>
                </a:solidFill>
                <a:prstDash val="solid"/>
                <a:round/>
                <a:headEnd len="med" w="med" type="none"/>
                <a:tailEnd len="med" w="med" type="triangle"/>
              </a:ln>
            </p:spPr>
          </p:cxnSp>
        </p:grpSp>
        <p:grpSp>
          <p:nvGrpSpPr>
            <p:cNvPr id="399" name="Google Shape;399;p36"/>
            <p:cNvGrpSpPr/>
            <p:nvPr/>
          </p:nvGrpSpPr>
          <p:grpSpPr>
            <a:xfrm>
              <a:off x="904300" y="1872838"/>
              <a:ext cx="2272975" cy="698913"/>
              <a:chOff x="904300" y="1872838"/>
              <a:chExt cx="2272975" cy="698913"/>
            </a:xfrm>
          </p:grpSpPr>
          <p:sp>
            <p:nvSpPr>
              <p:cNvPr id="397" name="Google Shape;397;p36"/>
              <p:cNvSpPr/>
              <p:nvPr/>
            </p:nvSpPr>
            <p:spPr>
              <a:xfrm>
                <a:off x="1205625" y="2208750"/>
                <a:ext cx="1757700" cy="36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t>Sender &amp; Initial Sender </a:t>
                </a:r>
                <a:endParaRPr sz="1200"/>
              </a:p>
            </p:txBody>
          </p:sp>
          <p:cxnSp>
            <p:nvCxnSpPr>
              <p:cNvPr id="400" name="Google Shape;400;p36"/>
              <p:cNvCxnSpPr>
                <a:stCxn id="346" idx="2"/>
                <a:endCxn id="397" idx="0"/>
              </p:cNvCxnSpPr>
              <p:nvPr/>
            </p:nvCxnSpPr>
            <p:spPr>
              <a:xfrm flipH="1" rot="-5400000">
                <a:off x="1329550" y="1453725"/>
                <a:ext cx="329700" cy="1180200"/>
              </a:xfrm>
              <a:prstGeom prst="bentConnector3">
                <a:avLst>
                  <a:gd fmla="val 50011" name="adj1"/>
                </a:avLst>
              </a:prstGeom>
              <a:noFill/>
              <a:ln cap="flat" cmpd="sng" w="9525">
                <a:solidFill>
                  <a:schemeClr val="dk2"/>
                </a:solidFill>
                <a:prstDash val="solid"/>
                <a:round/>
                <a:headEnd len="med" w="med" type="none"/>
                <a:tailEnd len="med" w="med" type="none"/>
              </a:ln>
            </p:spPr>
          </p:cxnSp>
          <p:cxnSp>
            <p:nvCxnSpPr>
              <p:cNvPr id="401" name="Google Shape;401;p36"/>
              <p:cNvCxnSpPr>
                <a:stCxn id="347" idx="2"/>
                <a:endCxn id="397" idx="0"/>
              </p:cNvCxnSpPr>
              <p:nvPr/>
            </p:nvCxnSpPr>
            <p:spPr>
              <a:xfrm rot="5400000">
                <a:off x="2462825" y="1494388"/>
                <a:ext cx="336000" cy="1092900"/>
              </a:xfrm>
              <a:prstGeom prst="bentConnector3">
                <a:avLst>
                  <a:gd fmla="val 49987" name="adj1"/>
                </a:avLst>
              </a:prstGeom>
              <a:noFill/>
              <a:ln cap="flat" cmpd="sng" w="9525">
                <a:solidFill>
                  <a:schemeClr val="dk2"/>
                </a:solidFill>
                <a:prstDash val="solid"/>
                <a:round/>
                <a:headEnd len="med" w="med" type="none"/>
                <a:tailEnd len="med" w="med" type="none"/>
              </a:ln>
            </p:spPr>
          </p:cxn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34"/>
                                        </p:tgtEl>
                                        <p:attrNameLst>
                                          <p:attrName>style.visibility</p:attrName>
                                        </p:attrNameLst>
                                      </p:cBhvr>
                                      <p:to>
                                        <p:strVal val="visible"/>
                                      </p:to>
                                    </p:set>
                                    <p:anim calcmode="lin" valueType="num">
                                      <p:cBhvr additive="base">
                                        <p:cTn dur="1000"/>
                                        <p:tgtEl>
                                          <p:spTgt spid="334"/>
                                        </p:tgtEl>
                                        <p:attrNameLst>
                                          <p:attrName>ppt_w</p:attrName>
                                        </p:attrNameLst>
                                      </p:cBhvr>
                                      <p:tavLst>
                                        <p:tav fmla="" tm="0">
                                          <p:val>
                                            <p:strVal val="0"/>
                                          </p:val>
                                        </p:tav>
                                        <p:tav fmla="" tm="100000">
                                          <p:val>
                                            <p:strVal val="#ppt_w"/>
                                          </p:val>
                                        </p:tav>
                                      </p:tavLst>
                                    </p:anim>
                                    <p:anim calcmode="lin" valueType="num">
                                      <p:cBhvr additive="base">
                                        <p:cTn dur="1000"/>
                                        <p:tgtEl>
                                          <p:spTgt spid="33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38"/>
                                        </p:tgtEl>
                                        <p:attrNameLst>
                                          <p:attrName>style.visibility</p:attrName>
                                        </p:attrNameLst>
                                      </p:cBhvr>
                                      <p:to>
                                        <p:strVal val="visible"/>
                                      </p:to>
                                    </p:set>
                                    <p:anim calcmode="lin" valueType="num">
                                      <p:cBhvr additive="base">
                                        <p:cTn dur="1000"/>
                                        <p:tgtEl>
                                          <p:spTgt spid="338"/>
                                        </p:tgtEl>
                                        <p:attrNameLst>
                                          <p:attrName>ppt_w</p:attrName>
                                        </p:attrNameLst>
                                      </p:cBhvr>
                                      <p:tavLst>
                                        <p:tav fmla="" tm="0">
                                          <p:val>
                                            <p:strVal val="0"/>
                                          </p:val>
                                        </p:tav>
                                        <p:tav fmla="" tm="100000">
                                          <p:val>
                                            <p:strVal val="#ppt_w"/>
                                          </p:val>
                                        </p:tav>
                                      </p:tavLst>
                                    </p:anim>
                                    <p:anim calcmode="lin" valueType="num">
                                      <p:cBhvr additive="base">
                                        <p:cTn dur="1000"/>
                                        <p:tgtEl>
                                          <p:spTgt spid="33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50"/>
                                        </p:tgtEl>
                                        <p:attrNameLst>
                                          <p:attrName>style.visibility</p:attrName>
                                        </p:attrNameLst>
                                      </p:cBhvr>
                                      <p:to>
                                        <p:strVal val="visible"/>
                                      </p:to>
                                    </p:set>
                                    <p:anim calcmode="lin" valueType="num">
                                      <p:cBhvr additive="base">
                                        <p:cTn dur="1000"/>
                                        <p:tgtEl>
                                          <p:spTgt spid="350"/>
                                        </p:tgtEl>
                                        <p:attrNameLst>
                                          <p:attrName>ppt_w</p:attrName>
                                        </p:attrNameLst>
                                      </p:cBhvr>
                                      <p:tavLst>
                                        <p:tav fmla="" tm="0">
                                          <p:val>
                                            <p:strVal val="0"/>
                                          </p:val>
                                        </p:tav>
                                        <p:tav fmla="" tm="100000">
                                          <p:val>
                                            <p:strVal val="#ppt_w"/>
                                          </p:val>
                                        </p:tav>
                                      </p:tavLst>
                                    </p:anim>
                                    <p:anim calcmode="lin" valueType="num">
                                      <p:cBhvr additive="base">
                                        <p:cTn dur="1000"/>
                                        <p:tgtEl>
                                          <p:spTgt spid="35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53"/>
                                        </p:tgtEl>
                                        <p:attrNameLst>
                                          <p:attrName>style.visibility</p:attrName>
                                        </p:attrNameLst>
                                      </p:cBhvr>
                                      <p:to>
                                        <p:strVal val="visible"/>
                                      </p:to>
                                    </p:set>
                                    <p:anim calcmode="lin" valueType="num">
                                      <p:cBhvr additive="base">
                                        <p:cTn dur="1000"/>
                                        <p:tgtEl>
                                          <p:spTgt spid="353"/>
                                        </p:tgtEl>
                                        <p:attrNameLst>
                                          <p:attrName>ppt_w</p:attrName>
                                        </p:attrNameLst>
                                      </p:cBhvr>
                                      <p:tavLst>
                                        <p:tav fmla="" tm="0">
                                          <p:val>
                                            <p:strVal val="0"/>
                                          </p:val>
                                        </p:tav>
                                        <p:tav fmla="" tm="100000">
                                          <p:val>
                                            <p:strVal val="#ppt_w"/>
                                          </p:val>
                                        </p:tav>
                                      </p:tavLst>
                                    </p:anim>
                                    <p:anim calcmode="lin" valueType="num">
                                      <p:cBhvr additive="base">
                                        <p:cTn dur="1000"/>
                                        <p:tgtEl>
                                          <p:spTgt spid="353"/>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64"/>
                                        </p:tgtEl>
                                        <p:attrNameLst>
                                          <p:attrName>style.visibility</p:attrName>
                                        </p:attrNameLst>
                                      </p:cBhvr>
                                      <p:to>
                                        <p:strVal val="visible"/>
                                      </p:to>
                                    </p:set>
                                    <p:anim calcmode="lin" valueType="num">
                                      <p:cBhvr additive="base">
                                        <p:cTn dur="1000"/>
                                        <p:tgtEl>
                                          <p:spTgt spid="364"/>
                                        </p:tgtEl>
                                        <p:attrNameLst>
                                          <p:attrName>ppt_w</p:attrName>
                                        </p:attrNameLst>
                                      </p:cBhvr>
                                      <p:tavLst>
                                        <p:tav fmla="" tm="0">
                                          <p:val>
                                            <p:strVal val="0"/>
                                          </p:val>
                                        </p:tav>
                                        <p:tav fmla="" tm="100000">
                                          <p:val>
                                            <p:strVal val="#ppt_w"/>
                                          </p:val>
                                        </p:tav>
                                      </p:tavLst>
                                    </p:anim>
                                    <p:anim calcmode="lin" valueType="num">
                                      <p:cBhvr additive="base">
                                        <p:cTn dur="1000"/>
                                        <p:tgtEl>
                                          <p:spTgt spid="36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60"/>
                                        </p:tgtEl>
                                        <p:attrNameLst>
                                          <p:attrName>style.visibility</p:attrName>
                                        </p:attrNameLst>
                                      </p:cBhvr>
                                      <p:to>
                                        <p:strVal val="visible"/>
                                      </p:to>
                                    </p:set>
                                    <p:anim calcmode="lin" valueType="num">
                                      <p:cBhvr additive="base">
                                        <p:cTn dur="1000"/>
                                        <p:tgtEl>
                                          <p:spTgt spid="360"/>
                                        </p:tgtEl>
                                        <p:attrNameLst>
                                          <p:attrName>ppt_w</p:attrName>
                                        </p:attrNameLst>
                                      </p:cBhvr>
                                      <p:tavLst>
                                        <p:tav fmla="" tm="0">
                                          <p:val>
                                            <p:strVal val="0"/>
                                          </p:val>
                                        </p:tav>
                                        <p:tav fmla="" tm="100000">
                                          <p:val>
                                            <p:strVal val="#ppt_w"/>
                                          </p:val>
                                        </p:tav>
                                      </p:tavLst>
                                    </p:anim>
                                    <p:anim calcmode="lin" valueType="num">
                                      <p:cBhvr additive="base">
                                        <p:cTn dur="1000"/>
                                        <p:tgtEl>
                                          <p:spTgt spid="36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56"/>
                                        </p:tgtEl>
                                        <p:attrNameLst>
                                          <p:attrName>style.visibility</p:attrName>
                                        </p:attrNameLst>
                                      </p:cBhvr>
                                      <p:to>
                                        <p:strVal val="visible"/>
                                      </p:to>
                                    </p:set>
                                    <p:anim calcmode="lin" valueType="num">
                                      <p:cBhvr additive="base">
                                        <p:cTn dur="1000"/>
                                        <p:tgtEl>
                                          <p:spTgt spid="356"/>
                                        </p:tgtEl>
                                        <p:attrNameLst>
                                          <p:attrName>ppt_w</p:attrName>
                                        </p:attrNameLst>
                                      </p:cBhvr>
                                      <p:tavLst>
                                        <p:tav fmla="" tm="0">
                                          <p:val>
                                            <p:strVal val="0"/>
                                          </p:val>
                                        </p:tav>
                                        <p:tav fmla="" tm="100000">
                                          <p:val>
                                            <p:strVal val="#ppt_w"/>
                                          </p:val>
                                        </p:tav>
                                      </p:tavLst>
                                    </p:anim>
                                    <p:anim calcmode="lin" valueType="num">
                                      <p:cBhvr additive="base">
                                        <p:cTn dur="1000"/>
                                        <p:tgtEl>
                                          <p:spTgt spid="356"/>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77"/>
                                        </p:tgtEl>
                                        <p:attrNameLst>
                                          <p:attrName>style.visibility</p:attrName>
                                        </p:attrNameLst>
                                      </p:cBhvr>
                                      <p:to>
                                        <p:strVal val="visible"/>
                                      </p:to>
                                    </p:set>
                                    <p:anim calcmode="lin" valueType="num">
                                      <p:cBhvr additive="base">
                                        <p:cTn dur="1000"/>
                                        <p:tgtEl>
                                          <p:spTgt spid="377"/>
                                        </p:tgtEl>
                                        <p:attrNameLst>
                                          <p:attrName>ppt_w</p:attrName>
                                        </p:attrNameLst>
                                      </p:cBhvr>
                                      <p:tavLst>
                                        <p:tav fmla="" tm="0">
                                          <p:val>
                                            <p:strVal val="0"/>
                                          </p:val>
                                        </p:tav>
                                        <p:tav fmla="" tm="100000">
                                          <p:val>
                                            <p:strVal val="#ppt_w"/>
                                          </p:val>
                                        </p:tav>
                                      </p:tavLst>
                                    </p:anim>
                                    <p:anim calcmode="lin" valueType="num">
                                      <p:cBhvr additive="base">
                                        <p:cTn dur="1000"/>
                                        <p:tgtEl>
                                          <p:spTgt spid="377"/>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67"/>
                                        </p:tgtEl>
                                        <p:attrNameLst>
                                          <p:attrName>style.visibility</p:attrName>
                                        </p:attrNameLst>
                                      </p:cBhvr>
                                      <p:to>
                                        <p:strVal val="visible"/>
                                      </p:to>
                                    </p:set>
                                    <p:anim calcmode="lin" valueType="num">
                                      <p:cBhvr additive="base">
                                        <p:cTn dur="1000"/>
                                        <p:tgtEl>
                                          <p:spTgt spid="367"/>
                                        </p:tgtEl>
                                        <p:attrNameLst>
                                          <p:attrName>ppt_w</p:attrName>
                                        </p:attrNameLst>
                                      </p:cBhvr>
                                      <p:tavLst>
                                        <p:tav fmla="" tm="0">
                                          <p:val>
                                            <p:strVal val="0"/>
                                          </p:val>
                                        </p:tav>
                                        <p:tav fmla="" tm="100000">
                                          <p:val>
                                            <p:strVal val="#ppt_w"/>
                                          </p:val>
                                        </p:tav>
                                      </p:tavLst>
                                    </p:anim>
                                    <p:anim calcmode="lin" valueType="num">
                                      <p:cBhvr additive="base">
                                        <p:cTn dur="1000"/>
                                        <p:tgtEl>
                                          <p:spTgt spid="367"/>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74"/>
                                        </p:tgtEl>
                                        <p:attrNameLst>
                                          <p:attrName>style.visibility</p:attrName>
                                        </p:attrNameLst>
                                      </p:cBhvr>
                                      <p:to>
                                        <p:strVal val="visible"/>
                                      </p:to>
                                    </p:set>
                                    <p:anim calcmode="lin" valueType="num">
                                      <p:cBhvr additive="base">
                                        <p:cTn dur="1000"/>
                                        <p:tgtEl>
                                          <p:spTgt spid="374"/>
                                        </p:tgtEl>
                                        <p:attrNameLst>
                                          <p:attrName>ppt_w</p:attrName>
                                        </p:attrNameLst>
                                      </p:cBhvr>
                                      <p:tavLst>
                                        <p:tav fmla="" tm="0">
                                          <p:val>
                                            <p:strVal val="0"/>
                                          </p:val>
                                        </p:tav>
                                        <p:tav fmla="" tm="100000">
                                          <p:val>
                                            <p:strVal val="#ppt_w"/>
                                          </p:val>
                                        </p:tav>
                                      </p:tavLst>
                                    </p:anim>
                                    <p:anim calcmode="lin" valueType="num">
                                      <p:cBhvr additive="base">
                                        <p:cTn dur="1000"/>
                                        <p:tgtEl>
                                          <p:spTgt spid="37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88"/>
                                        </p:tgtEl>
                                        <p:attrNameLst>
                                          <p:attrName>style.visibility</p:attrName>
                                        </p:attrNameLst>
                                      </p:cBhvr>
                                      <p:to>
                                        <p:strVal val="visible"/>
                                      </p:to>
                                    </p:set>
                                    <p:anim calcmode="lin" valueType="num">
                                      <p:cBhvr additive="base">
                                        <p:cTn dur="1000"/>
                                        <p:tgtEl>
                                          <p:spTgt spid="388"/>
                                        </p:tgtEl>
                                        <p:attrNameLst>
                                          <p:attrName>ppt_w</p:attrName>
                                        </p:attrNameLst>
                                      </p:cBhvr>
                                      <p:tavLst>
                                        <p:tav fmla="" tm="0">
                                          <p:val>
                                            <p:strVal val="0"/>
                                          </p:val>
                                        </p:tav>
                                        <p:tav fmla="" tm="100000">
                                          <p:val>
                                            <p:strVal val="#ppt_w"/>
                                          </p:val>
                                        </p:tav>
                                      </p:tavLst>
                                    </p:anim>
                                    <p:anim calcmode="lin" valueType="num">
                                      <p:cBhvr additive="base">
                                        <p:cTn dur="1000"/>
                                        <p:tgtEl>
                                          <p:spTgt spid="38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83"/>
                                        </p:tgtEl>
                                        <p:attrNameLst>
                                          <p:attrName>style.visibility</p:attrName>
                                        </p:attrNameLst>
                                      </p:cBhvr>
                                      <p:to>
                                        <p:strVal val="visible"/>
                                      </p:to>
                                    </p:set>
                                    <p:anim calcmode="lin" valueType="num">
                                      <p:cBhvr additive="base">
                                        <p:cTn dur="1000"/>
                                        <p:tgtEl>
                                          <p:spTgt spid="383"/>
                                        </p:tgtEl>
                                        <p:attrNameLst>
                                          <p:attrName>ppt_w</p:attrName>
                                        </p:attrNameLst>
                                      </p:cBhvr>
                                      <p:tavLst>
                                        <p:tav fmla="" tm="0">
                                          <p:val>
                                            <p:strVal val="0"/>
                                          </p:val>
                                        </p:tav>
                                        <p:tav fmla="" tm="100000">
                                          <p:val>
                                            <p:strVal val="#ppt_w"/>
                                          </p:val>
                                        </p:tav>
                                      </p:tavLst>
                                    </p:anim>
                                    <p:anim calcmode="lin" valueType="num">
                                      <p:cBhvr additive="base">
                                        <p:cTn dur="1000"/>
                                        <p:tgtEl>
                                          <p:spTgt spid="383"/>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45"/>
                                        </p:tgtEl>
                                        <p:attrNameLst>
                                          <p:attrName>style.visibility</p:attrName>
                                        </p:attrNameLst>
                                      </p:cBhvr>
                                      <p:to>
                                        <p:strVal val="visible"/>
                                      </p:to>
                                    </p:set>
                                    <p:anim calcmode="lin" valueType="num">
                                      <p:cBhvr additive="base">
                                        <p:cTn dur="1000"/>
                                        <p:tgtEl>
                                          <p:spTgt spid="345"/>
                                        </p:tgtEl>
                                        <p:attrNameLst>
                                          <p:attrName>ppt_w</p:attrName>
                                        </p:attrNameLst>
                                      </p:cBhvr>
                                      <p:tavLst>
                                        <p:tav fmla="" tm="0">
                                          <p:val>
                                            <p:strVal val="0"/>
                                          </p:val>
                                        </p:tav>
                                        <p:tav fmla="" tm="100000">
                                          <p:val>
                                            <p:strVal val="#ppt_w"/>
                                          </p:val>
                                        </p:tav>
                                      </p:tavLst>
                                    </p:anim>
                                    <p:anim calcmode="lin" valueType="num">
                                      <p:cBhvr additive="base">
                                        <p:cTn dur="1000"/>
                                        <p:tgtEl>
                                          <p:spTgt spid="345"/>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80"/>
                                        </p:tgtEl>
                                        <p:attrNameLst>
                                          <p:attrName>style.visibility</p:attrName>
                                        </p:attrNameLst>
                                      </p:cBhvr>
                                      <p:to>
                                        <p:strVal val="visible"/>
                                      </p:to>
                                    </p:set>
                                    <p:anim calcmode="lin" valueType="num">
                                      <p:cBhvr additive="base">
                                        <p:cTn dur="1000"/>
                                        <p:tgtEl>
                                          <p:spTgt spid="380"/>
                                        </p:tgtEl>
                                        <p:attrNameLst>
                                          <p:attrName>ppt_w</p:attrName>
                                        </p:attrNameLst>
                                      </p:cBhvr>
                                      <p:tavLst>
                                        <p:tav fmla="" tm="0">
                                          <p:val>
                                            <p:strVal val="0"/>
                                          </p:val>
                                        </p:tav>
                                        <p:tav fmla="" tm="100000">
                                          <p:val>
                                            <p:strVal val="#ppt_w"/>
                                          </p:val>
                                        </p:tav>
                                      </p:tavLst>
                                    </p:anim>
                                    <p:anim calcmode="lin" valueType="num">
                                      <p:cBhvr additive="base">
                                        <p:cTn dur="1000"/>
                                        <p:tgtEl>
                                          <p:spTgt spid="38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92"/>
                                        </p:tgtEl>
                                        <p:attrNameLst>
                                          <p:attrName>style.visibility</p:attrName>
                                        </p:attrNameLst>
                                      </p:cBhvr>
                                      <p:to>
                                        <p:strVal val="visible"/>
                                      </p:to>
                                    </p:set>
                                    <p:anim calcmode="lin" valueType="num">
                                      <p:cBhvr additive="base">
                                        <p:cTn dur="1000"/>
                                        <p:tgtEl>
                                          <p:spTgt spid="392"/>
                                        </p:tgtEl>
                                        <p:attrNameLst>
                                          <p:attrName>ppt_w</p:attrName>
                                        </p:attrNameLst>
                                      </p:cBhvr>
                                      <p:tavLst>
                                        <p:tav fmla="" tm="0">
                                          <p:val>
                                            <p:strVal val="0"/>
                                          </p:val>
                                        </p:tav>
                                        <p:tav fmla="" tm="100000">
                                          <p:val>
                                            <p:strVal val="#ppt_w"/>
                                          </p:val>
                                        </p:tav>
                                      </p:tavLst>
                                    </p:anim>
                                    <p:anim calcmode="lin" valueType="num">
                                      <p:cBhvr additive="base">
                                        <p:cTn dur="1000"/>
                                        <p:tgtEl>
                                          <p:spTgt spid="392"/>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37"/>
          <p:cNvSpPr txBox="1"/>
          <p:nvPr>
            <p:ph type="title"/>
          </p:nvPr>
        </p:nvSpPr>
        <p:spPr>
          <a:xfrm>
            <a:off x="2585225" y="95800"/>
            <a:ext cx="3372600" cy="73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800" u="sng">
                <a:latin typeface="Arial"/>
                <a:ea typeface="Arial"/>
                <a:cs typeface="Arial"/>
                <a:sym typeface="Arial"/>
              </a:rPr>
              <a:t>Challenges</a:t>
            </a:r>
            <a:r>
              <a:rPr b="1" lang="en-GB" sz="2800" u="sng">
                <a:latin typeface="Arial"/>
                <a:ea typeface="Arial"/>
                <a:cs typeface="Arial"/>
                <a:sym typeface="Arial"/>
              </a:rPr>
              <a:t> </a:t>
            </a:r>
            <a:r>
              <a:rPr b="1" lang="en-GB" sz="2800" u="sng">
                <a:solidFill>
                  <a:srgbClr val="000000"/>
                </a:solidFill>
                <a:latin typeface="Arial"/>
                <a:ea typeface="Arial"/>
                <a:cs typeface="Arial"/>
                <a:sym typeface="Arial"/>
              </a:rPr>
              <a:t>Faced</a:t>
            </a:r>
            <a:endParaRPr u="sng">
              <a:solidFill>
                <a:srgbClr val="000000"/>
              </a:solidFill>
            </a:endParaRPr>
          </a:p>
        </p:txBody>
      </p:sp>
      <p:sp>
        <p:nvSpPr>
          <p:cNvPr id="407" name="Google Shape;407;p37"/>
          <p:cNvSpPr txBox="1"/>
          <p:nvPr>
            <p:ph idx="1" type="body"/>
          </p:nvPr>
        </p:nvSpPr>
        <p:spPr>
          <a:xfrm>
            <a:off x="486550" y="1419450"/>
            <a:ext cx="3936300" cy="4734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Clr>
                <a:srgbClr val="FFFFFF"/>
              </a:buClr>
              <a:buSzPts val="2100"/>
              <a:buFont typeface="Roboto"/>
              <a:buChar char="❏"/>
            </a:pPr>
            <a:r>
              <a:rPr b="1" lang="en-GB" sz="2100">
                <a:solidFill>
                  <a:srgbClr val="FFFFFF"/>
                </a:solidFill>
                <a:latin typeface="Roboto"/>
                <a:ea typeface="Roboto"/>
                <a:cs typeface="Roboto"/>
                <a:sym typeface="Roboto"/>
              </a:rPr>
              <a:t>Data protection</a:t>
            </a:r>
            <a:endParaRPr b="1">
              <a:solidFill>
                <a:srgbClr val="FFFFFF"/>
              </a:solidFill>
              <a:latin typeface="Roboto"/>
              <a:ea typeface="Roboto"/>
              <a:cs typeface="Roboto"/>
              <a:sym typeface="Roboto"/>
            </a:endParaRPr>
          </a:p>
          <a:p>
            <a:pPr indent="0" lvl="0" marL="0" rtl="0" algn="l">
              <a:lnSpc>
                <a:spcPct val="100000"/>
              </a:lnSpc>
              <a:spcBef>
                <a:spcPts val="1600"/>
              </a:spcBef>
              <a:spcAft>
                <a:spcPts val="0"/>
              </a:spcAft>
              <a:buNone/>
            </a:pPr>
            <a:r>
              <a:t/>
            </a:r>
            <a:endParaRPr b="1" sz="2100">
              <a:solidFill>
                <a:srgbClr val="FFFFFF"/>
              </a:solidFill>
              <a:latin typeface="Roboto"/>
              <a:ea typeface="Roboto"/>
              <a:cs typeface="Roboto"/>
              <a:sym typeface="Roboto"/>
            </a:endParaRPr>
          </a:p>
          <a:p>
            <a:pPr indent="0" lvl="0" marL="457200" rtl="0" algn="l">
              <a:spcBef>
                <a:spcPts val="0"/>
              </a:spcBef>
              <a:spcAft>
                <a:spcPts val="1600"/>
              </a:spcAft>
              <a:buNone/>
            </a:pPr>
            <a:r>
              <a:t/>
            </a:r>
            <a:endParaRPr b="1" sz="2100">
              <a:solidFill>
                <a:srgbClr val="000000"/>
              </a:solidFill>
              <a:latin typeface="Roboto"/>
              <a:ea typeface="Roboto"/>
              <a:cs typeface="Roboto"/>
              <a:sym typeface="Roboto"/>
            </a:endParaRPr>
          </a:p>
        </p:txBody>
      </p:sp>
      <p:pic>
        <p:nvPicPr>
          <p:cNvPr id="408" name="Google Shape;408;p37"/>
          <p:cNvPicPr preferRelativeResize="0"/>
          <p:nvPr/>
        </p:nvPicPr>
        <p:blipFill>
          <a:blip r:embed="rId3">
            <a:alphaModFix/>
          </a:blip>
          <a:stretch>
            <a:fillRect/>
          </a:stretch>
        </p:blipFill>
        <p:spPr>
          <a:xfrm>
            <a:off x="5120225" y="3042900"/>
            <a:ext cx="3306250" cy="2039900"/>
          </a:xfrm>
          <a:prstGeom prst="rect">
            <a:avLst/>
          </a:prstGeom>
          <a:noFill/>
          <a:ln>
            <a:noFill/>
          </a:ln>
        </p:spPr>
      </p:pic>
      <p:pic>
        <p:nvPicPr>
          <p:cNvPr id="409" name="Google Shape;409;p37"/>
          <p:cNvPicPr preferRelativeResize="0"/>
          <p:nvPr/>
        </p:nvPicPr>
        <p:blipFill>
          <a:blip r:embed="rId4">
            <a:alphaModFix/>
          </a:blip>
          <a:stretch>
            <a:fillRect/>
          </a:stretch>
        </p:blipFill>
        <p:spPr>
          <a:xfrm>
            <a:off x="4952125" y="895125"/>
            <a:ext cx="3871650" cy="1720975"/>
          </a:xfrm>
          <a:prstGeom prst="rect">
            <a:avLst/>
          </a:prstGeom>
          <a:noFill/>
          <a:ln>
            <a:noFill/>
          </a:ln>
        </p:spPr>
      </p:pic>
      <p:sp>
        <p:nvSpPr>
          <p:cNvPr id="410" name="Google Shape;410;p37"/>
          <p:cNvSpPr txBox="1"/>
          <p:nvPr>
            <p:ph idx="1" type="body"/>
          </p:nvPr>
        </p:nvSpPr>
        <p:spPr>
          <a:xfrm>
            <a:off x="486550" y="2032725"/>
            <a:ext cx="3936300" cy="3894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Clr>
                <a:srgbClr val="FFFFFF"/>
              </a:buClr>
              <a:buSzPts val="2100"/>
              <a:buFont typeface="Roboto"/>
              <a:buChar char="❏"/>
            </a:pPr>
            <a:r>
              <a:rPr b="1" lang="en-GB" sz="2100">
                <a:solidFill>
                  <a:srgbClr val="FFFFFF"/>
                </a:solidFill>
                <a:latin typeface="Roboto"/>
                <a:ea typeface="Roboto"/>
                <a:cs typeface="Roboto"/>
                <a:sym typeface="Roboto"/>
              </a:rPr>
              <a:t>End-to-End Encryption</a:t>
            </a:r>
            <a:endParaRPr b="1" sz="2100">
              <a:solidFill>
                <a:srgbClr val="FFFFFF"/>
              </a:solidFill>
              <a:latin typeface="Roboto"/>
              <a:ea typeface="Roboto"/>
              <a:cs typeface="Roboto"/>
              <a:sym typeface="Roboto"/>
            </a:endParaRPr>
          </a:p>
          <a:p>
            <a:pPr indent="0" lvl="0" marL="0" rtl="0" algn="l">
              <a:lnSpc>
                <a:spcPct val="100000"/>
              </a:lnSpc>
              <a:spcBef>
                <a:spcPts val="1600"/>
              </a:spcBef>
              <a:spcAft>
                <a:spcPts val="0"/>
              </a:spcAft>
              <a:buNone/>
            </a:pPr>
            <a:r>
              <a:t/>
            </a:r>
            <a:endParaRPr b="1" sz="21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t/>
            </a:r>
            <a:endParaRPr b="1" sz="2100">
              <a:solidFill>
                <a:srgbClr val="FFFFFF"/>
              </a:solidFill>
              <a:latin typeface="Roboto"/>
              <a:ea typeface="Roboto"/>
              <a:cs typeface="Roboto"/>
              <a:sym typeface="Roboto"/>
            </a:endParaRPr>
          </a:p>
          <a:p>
            <a:pPr indent="0" lvl="0" marL="457200" rtl="0" algn="l">
              <a:spcBef>
                <a:spcPts val="0"/>
              </a:spcBef>
              <a:spcAft>
                <a:spcPts val="1600"/>
              </a:spcAft>
              <a:buNone/>
            </a:pPr>
            <a:r>
              <a:t/>
            </a:r>
            <a:endParaRPr b="1" sz="2100">
              <a:solidFill>
                <a:srgbClr val="000000"/>
              </a:solidFill>
              <a:latin typeface="Roboto"/>
              <a:ea typeface="Roboto"/>
              <a:cs typeface="Roboto"/>
              <a:sym typeface="Roboto"/>
            </a:endParaRPr>
          </a:p>
        </p:txBody>
      </p:sp>
      <p:sp>
        <p:nvSpPr>
          <p:cNvPr id="411" name="Google Shape;411;p37"/>
          <p:cNvSpPr txBox="1"/>
          <p:nvPr>
            <p:ph idx="1" type="body"/>
          </p:nvPr>
        </p:nvSpPr>
        <p:spPr>
          <a:xfrm>
            <a:off x="486550" y="2616100"/>
            <a:ext cx="3254700" cy="473400"/>
          </a:xfrm>
          <a:prstGeom prst="rect">
            <a:avLst/>
          </a:prstGeom>
        </p:spPr>
        <p:txBody>
          <a:bodyPr anchorCtr="0" anchor="t" bIns="91425" lIns="91425" spcFirstLastPara="1" rIns="91425" wrap="square" tIns="91425">
            <a:noAutofit/>
          </a:bodyPr>
          <a:lstStyle/>
          <a:p>
            <a:pPr indent="-361950" lvl="0" marL="457200" rtl="0" algn="l">
              <a:lnSpc>
                <a:spcPct val="100000"/>
              </a:lnSpc>
              <a:spcBef>
                <a:spcPts val="0"/>
              </a:spcBef>
              <a:spcAft>
                <a:spcPts val="0"/>
              </a:spcAft>
              <a:buClr>
                <a:srgbClr val="FFFFFF"/>
              </a:buClr>
              <a:buSzPts val="2100"/>
              <a:buFont typeface="Roboto"/>
              <a:buChar char="❏"/>
            </a:pPr>
            <a:r>
              <a:rPr b="1" lang="en-GB" sz="2100">
                <a:solidFill>
                  <a:srgbClr val="FFFFFF"/>
                </a:solidFill>
                <a:latin typeface="Roboto"/>
                <a:ea typeface="Roboto"/>
                <a:cs typeface="Roboto"/>
                <a:sym typeface="Roboto"/>
              </a:rPr>
              <a:t>User’s Privacy</a:t>
            </a:r>
            <a:endParaRPr b="1" sz="21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t/>
            </a:r>
            <a:endParaRPr b="1" sz="2100">
              <a:solidFill>
                <a:srgbClr val="FFFFFF"/>
              </a:solidFill>
              <a:latin typeface="Roboto"/>
              <a:ea typeface="Roboto"/>
              <a:cs typeface="Roboto"/>
              <a:sym typeface="Roboto"/>
            </a:endParaRPr>
          </a:p>
          <a:p>
            <a:pPr indent="0" lvl="0" marL="457200" rtl="0" algn="l">
              <a:spcBef>
                <a:spcPts val="0"/>
              </a:spcBef>
              <a:spcAft>
                <a:spcPts val="1600"/>
              </a:spcAft>
              <a:buNone/>
            </a:pPr>
            <a:r>
              <a:t/>
            </a:r>
            <a:endParaRPr b="1" sz="2100">
              <a:solidFill>
                <a:srgbClr val="000000"/>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406"/>
                                        </p:tgtEl>
                                        <p:attrNameLst>
                                          <p:attrName>style.visibility</p:attrName>
                                        </p:attrNameLst>
                                      </p:cBhvr>
                                      <p:to>
                                        <p:strVal val="visible"/>
                                      </p:to>
                                    </p:set>
                                    <p:anim calcmode="lin" valueType="num">
                                      <p:cBhvr additive="base">
                                        <p:cTn dur="1000"/>
                                        <p:tgtEl>
                                          <p:spTgt spid="406"/>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408"/>
                                        </p:tgtEl>
                                        <p:attrNameLst>
                                          <p:attrName>style.visibility</p:attrName>
                                        </p:attrNameLst>
                                      </p:cBhvr>
                                      <p:to>
                                        <p:strVal val="visible"/>
                                      </p:to>
                                    </p:set>
                                    <p:animEffect filter="fade" transition="in">
                                      <p:cBhvr>
                                        <p:cTn dur="1000"/>
                                        <p:tgtEl>
                                          <p:spTgt spid="4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409"/>
                                        </p:tgtEl>
                                        <p:attrNameLst>
                                          <p:attrName>style.visibility</p:attrName>
                                        </p:attrNameLst>
                                      </p:cBhvr>
                                      <p:to>
                                        <p:strVal val="visible"/>
                                      </p:to>
                                    </p:set>
                                    <p:anim calcmode="lin" valueType="num">
                                      <p:cBhvr additive="base">
                                        <p:cTn dur="1000"/>
                                        <p:tgtEl>
                                          <p:spTgt spid="409"/>
                                        </p:tgtEl>
                                        <p:attrNameLst>
                                          <p:attrName>ppt_w</p:attrName>
                                        </p:attrNameLst>
                                      </p:cBhvr>
                                      <p:tavLst>
                                        <p:tav fmla="" tm="0">
                                          <p:val>
                                            <p:strVal val="0"/>
                                          </p:val>
                                        </p:tav>
                                        <p:tav fmla="" tm="100000">
                                          <p:val>
                                            <p:strVal val="#ppt_w"/>
                                          </p:val>
                                        </p:tav>
                                      </p:tavLst>
                                    </p:anim>
                                    <p:anim calcmode="lin" valueType="num">
                                      <p:cBhvr additive="base">
                                        <p:cTn dur="1000"/>
                                        <p:tgtEl>
                                          <p:spTgt spid="409"/>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7"/>
                                        </p:tgtEl>
                                        <p:attrNameLst>
                                          <p:attrName>style.visibility</p:attrName>
                                        </p:attrNameLst>
                                      </p:cBhvr>
                                      <p:to>
                                        <p:strVal val="visible"/>
                                      </p:to>
                                    </p:set>
                                    <p:anim calcmode="lin" valueType="num">
                                      <p:cBhvr additive="base">
                                        <p:cTn dur="1000"/>
                                        <p:tgtEl>
                                          <p:spTgt spid="40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10"/>
                                        </p:tgtEl>
                                        <p:attrNameLst>
                                          <p:attrName>style.visibility</p:attrName>
                                        </p:attrNameLst>
                                      </p:cBhvr>
                                      <p:to>
                                        <p:strVal val="visible"/>
                                      </p:to>
                                    </p:set>
                                    <p:anim calcmode="lin" valueType="num">
                                      <p:cBhvr additive="base">
                                        <p:cTn dur="1000"/>
                                        <p:tgtEl>
                                          <p:spTgt spid="41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11"/>
                                        </p:tgtEl>
                                        <p:attrNameLst>
                                          <p:attrName>style.visibility</p:attrName>
                                        </p:attrNameLst>
                                      </p:cBhvr>
                                      <p:to>
                                        <p:strVal val="visible"/>
                                      </p:to>
                                    </p:set>
                                    <p:anim calcmode="lin" valueType="num">
                                      <p:cBhvr additive="base">
                                        <p:cTn dur="1000"/>
                                        <p:tgtEl>
                                          <p:spTgt spid="41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